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65"/>
  </p:notesMasterIdLst>
  <p:handoutMasterIdLst>
    <p:handoutMasterId r:id="rId66"/>
  </p:handoutMasterIdLst>
  <p:sldIdLst>
    <p:sldId id="256" r:id="rId2"/>
    <p:sldId id="585" r:id="rId3"/>
    <p:sldId id="586" r:id="rId4"/>
    <p:sldId id="551" r:id="rId5"/>
    <p:sldId id="579" r:id="rId6"/>
    <p:sldId id="523" r:id="rId7"/>
    <p:sldId id="576" r:id="rId8"/>
    <p:sldId id="436" r:id="rId9"/>
    <p:sldId id="367" r:id="rId10"/>
    <p:sldId id="437" r:id="rId11"/>
    <p:sldId id="435" r:id="rId12"/>
    <p:sldId id="438" r:id="rId13"/>
    <p:sldId id="439" r:id="rId14"/>
    <p:sldId id="440" r:id="rId15"/>
    <p:sldId id="542" r:id="rId16"/>
    <p:sldId id="530" r:id="rId17"/>
    <p:sldId id="515" r:id="rId18"/>
    <p:sldId id="514" r:id="rId19"/>
    <p:sldId id="517" r:id="rId20"/>
    <p:sldId id="518" r:id="rId21"/>
    <p:sldId id="577" r:id="rId22"/>
    <p:sldId id="546" r:id="rId23"/>
    <p:sldId id="455" r:id="rId24"/>
    <p:sldId id="570" r:id="rId25"/>
    <p:sldId id="547" r:id="rId26"/>
    <p:sldId id="545" r:id="rId27"/>
    <p:sldId id="453" r:id="rId28"/>
    <p:sldId id="533" r:id="rId29"/>
    <p:sldId id="549" r:id="rId30"/>
    <p:sldId id="574" r:id="rId31"/>
    <p:sldId id="544" r:id="rId32"/>
    <p:sldId id="548" r:id="rId33"/>
    <p:sldId id="584" r:id="rId34"/>
    <p:sldId id="550" r:id="rId35"/>
    <p:sldId id="552" r:id="rId36"/>
    <p:sldId id="553" r:id="rId37"/>
    <p:sldId id="554" r:id="rId38"/>
    <p:sldId id="555" r:id="rId39"/>
    <p:sldId id="556" r:id="rId40"/>
    <p:sldId id="567" r:id="rId41"/>
    <p:sldId id="558" r:id="rId42"/>
    <p:sldId id="559" r:id="rId43"/>
    <p:sldId id="572" r:id="rId44"/>
    <p:sldId id="557" r:id="rId45"/>
    <p:sldId id="573" r:id="rId46"/>
    <p:sldId id="566" r:id="rId47"/>
    <p:sldId id="564" r:id="rId48"/>
    <p:sldId id="560" r:id="rId49"/>
    <p:sldId id="583" r:id="rId50"/>
    <p:sldId id="561" r:id="rId51"/>
    <p:sldId id="562" r:id="rId52"/>
    <p:sldId id="563" r:id="rId53"/>
    <p:sldId id="571" r:id="rId54"/>
    <p:sldId id="578" r:id="rId55"/>
    <p:sldId id="505" r:id="rId56"/>
    <p:sldId id="536" r:id="rId57"/>
    <p:sldId id="509" r:id="rId58"/>
    <p:sldId id="511" r:id="rId59"/>
    <p:sldId id="575" r:id="rId60"/>
    <p:sldId id="580" r:id="rId61"/>
    <p:sldId id="581" r:id="rId62"/>
    <p:sldId id="582" r:id="rId63"/>
    <p:sldId id="419" r:id="rId64"/>
  </p:sldIdLst>
  <p:sldSz cx="9144000" cy="6858000" type="screen4x3"/>
  <p:notesSz cx="7099300" cy="102346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情報普及課　小島" initials="小島" lastIdx="31" clrIdx="0">
    <p:extLst>
      <p:ext uri="{19B8F6BF-5375-455C-9EA6-DF929625EA0E}">
        <p15:presenceInfo xmlns:p15="http://schemas.microsoft.com/office/powerpoint/2012/main" userId="情報普及課　小島" providerId="None"/>
      </p:ext>
    </p:extLst>
  </p:cmAuthor>
  <p:cmAuthor id="2" name="情報普及課　石塚" initials="I" lastIdx="5" clrIdx="1">
    <p:extLst>
      <p:ext uri="{19B8F6BF-5375-455C-9EA6-DF929625EA0E}">
        <p15:presenceInfo xmlns:p15="http://schemas.microsoft.com/office/powerpoint/2012/main" userId="情報普及課　石塚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03864"/>
    <a:srgbClr val="FF99CC"/>
    <a:srgbClr val="CC99FF"/>
    <a:srgbClr val="9999FF"/>
    <a:srgbClr val="3399FF"/>
    <a:srgbClr val="66CCFF"/>
    <a:srgbClr val="6699FF"/>
    <a:srgbClr val="FF66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9" autoAdjust="0"/>
    <p:restoredTop sz="94016" autoAdjust="0"/>
  </p:normalViewPr>
  <p:slideViewPr>
    <p:cSldViewPr>
      <p:cViewPr varScale="1">
        <p:scale>
          <a:sx n="91" d="100"/>
          <a:sy n="91" d="100"/>
        </p:scale>
        <p:origin x="74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268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6860" cy="51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3" tIns="47321" rIns="94643" bIns="4732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784" y="2"/>
            <a:ext cx="3076860" cy="51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3" tIns="47321" rIns="94643" bIns="4732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330"/>
            <a:ext cx="3076860" cy="51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3" tIns="47321" rIns="94643" bIns="4732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14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784" y="9721330"/>
            <a:ext cx="3076860" cy="51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3" tIns="47321" rIns="94643" bIns="4732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4213E3F0-0264-4865-89F2-1662074F672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02013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6860" cy="51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3" tIns="47321" rIns="94643" bIns="4732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784" y="2"/>
            <a:ext cx="3076860" cy="51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3" tIns="47321" rIns="94643" bIns="4732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492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429" y="4861483"/>
            <a:ext cx="5678446" cy="4604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3" tIns="47321" rIns="94643" bIns="47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dirty="0" smtClean="0"/>
              <a:t>マスタ テキストの書式設定</a:t>
            </a:r>
          </a:p>
          <a:p>
            <a:pPr lvl="1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2 </a:t>
            </a:r>
            <a:r>
              <a:rPr lang="ja-JP" altLang="en-US" noProof="0" dirty="0" smtClean="0"/>
              <a:t>レベル</a:t>
            </a:r>
          </a:p>
          <a:p>
            <a:pPr lvl="2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3 </a:t>
            </a:r>
            <a:r>
              <a:rPr lang="ja-JP" altLang="en-US" noProof="0" dirty="0" smtClean="0"/>
              <a:t>レベル</a:t>
            </a:r>
          </a:p>
          <a:p>
            <a:pPr lvl="3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4 </a:t>
            </a:r>
            <a:r>
              <a:rPr lang="ja-JP" altLang="en-US" noProof="0" dirty="0" smtClean="0"/>
              <a:t>レベル</a:t>
            </a:r>
          </a:p>
          <a:p>
            <a:pPr lvl="4"/>
            <a:r>
              <a:rPr lang="ja-JP" altLang="en-US" noProof="0" dirty="0" smtClean="0"/>
              <a:t>第 </a:t>
            </a:r>
            <a:r>
              <a:rPr lang="en-US" altLang="ja-JP" noProof="0" dirty="0" smtClean="0"/>
              <a:t>5 </a:t>
            </a:r>
            <a:r>
              <a:rPr lang="ja-JP" altLang="en-US" noProof="0" dirty="0" smtClean="0"/>
              <a:t>レベル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330"/>
            <a:ext cx="3076860" cy="51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3" tIns="47321" rIns="94643" bIns="4732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784" y="9721330"/>
            <a:ext cx="3076860" cy="51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3" tIns="47321" rIns="94643" bIns="4732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5F9B2738-25B9-4791-80D5-1C7BF2B810C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608556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1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61321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75FA49-6D0C-4E5D-9EF5-EB47C4726E9E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592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ja-JP" altLang="en-US" dirty="0"/>
          </a:p>
        </p:txBody>
      </p:sp>
      <p:sp>
        <p:nvSpPr>
          <p:cNvPr id="18435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2805" indent="-308771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35082" indent="-247017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729116" indent="-247017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223149" indent="-247017"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717182" indent="-247017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211217" indent="-247017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705249" indent="-247017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99282" indent="-247017" eaLnBrk="0" fontAlgn="base" hangingPunct="0"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2F9D04E-F3D2-D64B-8328-87C24C8FDCDC}" type="slidenum">
              <a:rPr lang="en-US" altLang="ja-JP" sz="1400"/>
              <a:pPr/>
              <a:t>15</a:t>
            </a:fld>
            <a:endParaRPr lang="en-US" altLang="ja-JP" sz="1400"/>
          </a:p>
        </p:txBody>
      </p:sp>
    </p:spTree>
    <p:extLst>
      <p:ext uri="{BB962C8B-B14F-4D97-AF65-F5344CB8AC3E}">
        <p14:creationId xmlns:p14="http://schemas.microsoft.com/office/powerpoint/2010/main" val="2648169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68215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26477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5141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2FC7C-2816-4791-A816-30DE036F24C7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4207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73834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6774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87190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8217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2530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3F86E4-97F4-402E-9E93-6FED0ACB8BC0}" type="slidenum">
              <a:rPr lang="ja-JP" altLang="en-US" smtClean="0"/>
              <a:pPr>
                <a:defRPr/>
              </a:pPr>
              <a:t>24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1475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ノート プレースホルダー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ja-JP" altLang="en-US" dirty="0">
              <a:ea typeface="ＭＳ Ｐ明朝" charset="0"/>
            </a:endParaRPr>
          </a:p>
        </p:txBody>
      </p:sp>
      <p:sp>
        <p:nvSpPr>
          <p:cNvPr id="18435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68970" indent="-295758">
              <a:defRPr kumimoji="1"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83029" indent="-236606">
              <a:defRPr kumimoji="1"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56241" indent="-236606">
              <a:defRPr kumimoji="1"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29453" indent="-236606">
              <a:defRPr kumimoji="1"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2665" indent="-236606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75878" indent="-236606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49089" indent="-236606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022301" indent="-236606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2F9D04E-F3D2-D64B-8328-87C24C8FDCDC}" type="slidenum">
              <a:rPr lang="en-US" altLang="ja-JP" sz="1300"/>
              <a:pPr/>
              <a:t>25</a:t>
            </a:fld>
            <a:endParaRPr lang="en-US" altLang="ja-JP" sz="1300"/>
          </a:p>
        </p:txBody>
      </p:sp>
    </p:spTree>
    <p:extLst>
      <p:ext uri="{BB962C8B-B14F-4D97-AF65-F5344CB8AC3E}">
        <p14:creationId xmlns:p14="http://schemas.microsoft.com/office/powerpoint/2010/main" val="731394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29654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85610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40215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3F86E4-97F4-402E-9E93-6FED0ACB8BC0}" type="slidenum">
              <a:rPr lang="ja-JP" altLang="en-US" smtClean="0"/>
              <a:pPr>
                <a:defRPr/>
              </a:pPr>
              <a:t>33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0487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34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02727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46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0525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9CA62-9677-41C1-8099-D549D370560B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8557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48147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57066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57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04822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9CA62-9677-41C1-8099-D549D370560B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967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9CA62-9677-41C1-8099-D549D370560B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95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9CA62-9677-41C1-8099-D549D370560B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360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9CA62-9677-41C1-8099-D549D370560B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2037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9CA62-9677-41C1-8099-D549D370560B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3459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63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23320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dirty="0"/>
          </a:p>
        </p:txBody>
      </p:sp>
      <p:sp>
        <p:nvSpPr>
          <p:cNvPr id="6148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809768" indent="-311449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245797" indent="-249159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744116" indent="-249159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242435" indent="-249159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740753" indent="-249159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3239072" indent="-249159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737391" indent="-249159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4235709" indent="-249159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fld id="{84B16243-C615-4A5C-8DC7-5C5FF63E4225}" type="slidenum">
              <a:rPr lang="ja-JP" altLang="en-US" smtClean="0"/>
              <a:pPr/>
              <a:t>8</a:t>
            </a:fld>
            <a:endParaRPr lang="ja-JP" altLang="en-US" smtClean="0"/>
          </a:p>
        </p:txBody>
      </p:sp>
    </p:spTree>
    <p:extLst>
      <p:ext uri="{BB962C8B-B14F-4D97-AF65-F5344CB8AC3E}">
        <p14:creationId xmlns:p14="http://schemas.microsoft.com/office/powerpoint/2010/main" val="177378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8621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68313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>
              <a:defRPr/>
            </a:pP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10052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5610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>
              <a:defRPr/>
            </a:pP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B2738-25B9-4791-80D5-1C7BF2B810C1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8304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0" y="6524625"/>
            <a:ext cx="3636963" cy="27463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i="1">
                <a:solidFill>
                  <a:schemeClr val="bg1"/>
                </a:solidFill>
                <a:latin typeface="Times New Roman" charset="0"/>
              </a:rPr>
              <a:t>Ministry of Land, Infrastructure, Transport and Tourism</a:t>
            </a:r>
          </a:p>
        </p:txBody>
      </p:sp>
      <p:pic>
        <p:nvPicPr>
          <p:cNvPr id="5" name="Picture 17" descr="テンプレートフッダ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551613"/>
            <a:ext cx="91440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0" y="6553200"/>
            <a:ext cx="3744913" cy="27463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200" b="1" i="1">
                <a:solidFill>
                  <a:schemeClr val="bg1"/>
                </a:solidFill>
                <a:latin typeface="Times New Roman" charset="0"/>
              </a:rPr>
              <a:t>Geospatial Information Authority of Japan</a:t>
            </a:r>
          </a:p>
        </p:txBody>
      </p:sp>
      <p:pic>
        <p:nvPicPr>
          <p:cNvPr id="7" name="Picture 19" descr="国土地理院シンボルマーク小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75" y="6237288"/>
            <a:ext cx="4270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1905000"/>
            <a:ext cx="7524750" cy="1470025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latin typeface="+mn-lt"/>
              </a:defRPr>
            </a:lvl1pPr>
          </a:lstStyle>
          <a:p>
            <a:r>
              <a:rPr lang="ja-JP" altLang="en-US" smtClean="0"/>
              <a:t>マスター サブタイトルの書式設定</a:t>
            </a:r>
            <a:endParaRPr lang="ja-JP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68313" y="6265863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9A380FA1-2A97-4F7C-890A-07012D1DC1A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535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566C33-5349-4783-BA5E-6E2C1B3F108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58574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EB59CC-C2BF-4379-9AE4-AF47770650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14761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テンプレートヘッダ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国土地理院ロゴ隷書体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2088" y="31750"/>
            <a:ext cx="1295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国土地理院シンボルマーク小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1725" y="47625"/>
            <a:ext cx="360363" cy="23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3492500" y="6381750"/>
            <a:ext cx="51117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>
              <a:defRPr/>
            </a:pPr>
            <a:endParaRPr lang="en-US" altLang="ja-JP" sz="1200" dirty="0">
              <a:ea typeface="ＭＳ Ｐゴシック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019925" cy="47625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10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11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 dirty="0"/>
          </a:p>
        </p:txBody>
      </p:sp>
      <p:sp>
        <p:nvSpPr>
          <p:cNvPr id="12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69050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B166C0-82C7-4340-B32D-5B39EDFCD9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503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612D4-2F29-436B-BE7A-75B41EED791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20932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721AAA-F6E5-40BE-91D2-34A1BDD8D38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12347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D6B69A-70AD-40D2-8972-E375C416C8E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078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EACCBE-FBFD-4357-99BD-2284957F427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5596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B8AB7D-7B86-4F9A-B9BA-59BB54B28F8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2351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051C73-B159-4697-86AA-312E0533A3E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3889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 smtClean="0"/>
              <a:t>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24F727-EAC8-4D87-9F0C-363CCC40A80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1766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テンプレートヘッダ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</a:t>
            </a:r>
            <a:r>
              <a:rPr lang="en-US" altLang="ja-JP" smtClean="0"/>
              <a:t> </a:t>
            </a:r>
            <a:r>
              <a:rPr lang="ja-JP" altLang="en-US" smtClean="0"/>
              <a:t>テキストの書式設定</a:t>
            </a:r>
            <a:endParaRPr lang="en-US" altLang="ja-JP" smtClean="0"/>
          </a:p>
          <a:p>
            <a:pPr lvl="1"/>
            <a:r>
              <a:rPr lang="ja-JP" altLang="en-US" smtClean="0"/>
              <a:t>第</a:t>
            </a:r>
            <a:r>
              <a:rPr lang="en-US" altLang="ja-JP" smtClean="0"/>
              <a:t> 2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2"/>
            <a:r>
              <a:rPr lang="ja-JP" altLang="en-US" smtClean="0"/>
              <a:t>第</a:t>
            </a:r>
            <a:r>
              <a:rPr lang="en-US" altLang="ja-JP" smtClean="0"/>
              <a:t> 3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3"/>
            <a:r>
              <a:rPr lang="ja-JP" altLang="en-US" smtClean="0"/>
              <a:t>第</a:t>
            </a:r>
            <a:r>
              <a:rPr lang="en-US" altLang="ja-JP" smtClean="0"/>
              <a:t> 4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4"/>
            <a:r>
              <a:rPr lang="ja-JP" altLang="en-US" smtClean="0"/>
              <a:t>第</a:t>
            </a:r>
            <a:r>
              <a:rPr lang="en-US" altLang="ja-JP" smtClean="0"/>
              <a:t> 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2088" y="-26988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F34FFFF6-E30D-4A31-9480-6C924346E3F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70199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 smtClean="0"/>
              <a:t>マスタ</a:t>
            </a:r>
            <a:r>
              <a:rPr lang="en-US" altLang="ja-JP" dirty="0" smtClean="0"/>
              <a:t> </a:t>
            </a:r>
            <a:r>
              <a:rPr lang="ja-JP" altLang="en-US" dirty="0" smtClean="0"/>
              <a:t>タイトルの書式設定</a:t>
            </a:r>
          </a:p>
        </p:txBody>
      </p:sp>
      <p:pic>
        <p:nvPicPr>
          <p:cNvPr id="1032" name="Picture 9" descr="国土地理院シンボルマーク小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8713" y="44450"/>
            <a:ext cx="360362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1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rgbClr val="0070C0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Arial" charset="0"/>
          <a:ea typeface="HGP創英角ｺﾞｼｯｸUB" pitchFamily="50" charset="-128"/>
          <a:cs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800">
          <a:solidFill>
            <a:srgbClr val="4087C8"/>
          </a:solidFill>
          <a:latin typeface="HGP創英角ｺﾞｼｯｸUB" pitchFamily="50" charset="-128"/>
          <a:ea typeface="HGP創英角ｺﾞｼｯｸUB" pitchFamily="50" charset="-128"/>
          <a:cs typeface="HGP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66.png"/><Relationship Id="rId4" Type="http://schemas.microsoft.com/office/2007/relationships/hdphoto" Target="../media/hdphoto1.wdp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78.png"/><Relationship Id="rId5" Type="http://schemas.openxmlformats.org/officeDocument/2006/relationships/image" Target="../media/image72.jpe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0.png"/><Relationship Id="rId9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audio" Target="../media/audio1.wav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080219"/>
          </a:xfrm>
          <a:prstGeom prst="rect">
            <a:avLst/>
          </a:prstGeom>
        </p:spPr>
      </p:pic>
      <p:sp>
        <p:nvSpPr>
          <p:cNvPr id="3074" name="タイトル 1"/>
          <p:cNvSpPr>
            <a:spLocks noGrp="1"/>
          </p:cNvSpPr>
          <p:nvPr>
            <p:ph type="ctrTitle"/>
          </p:nvPr>
        </p:nvSpPr>
        <p:spPr>
          <a:xfrm>
            <a:off x="557300" y="2068001"/>
            <a:ext cx="8064896" cy="1944216"/>
          </a:xfrm>
          <a:solidFill>
            <a:srgbClr val="FFFFFF">
              <a:alpha val="85098"/>
            </a:srgbClr>
          </a:solidFill>
        </p:spPr>
        <p:txBody>
          <a:bodyPr/>
          <a:lstStyle/>
          <a:p>
            <a:pPr algn="ctr"/>
            <a:r>
              <a:rPr lang="ja-JP" altLang="ja-JP" dirty="0"/>
              <a:t>地理院地図を活用</a:t>
            </a:r>
            <a:r>
              <a:rPr lang="ja-JP" altLang="ja-JP" dirty="0" smtClean="0"/>
              <a:t>した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ja-JP" dirty="0" smtClean="0"/>
              <a:t>ウェブ</a:t>
            </a:r>
            <a:r>
              <a:rPr lang="ja-JP" altLang="ja-JP" dirty="0"/>
              <a:t>地図による情報発信</a:t>
            </a:r>
            <a:endParaRPr lang="ja-JP" altLang="en-US" sz="3200" dirty="0" smtClean="0"/>
          </a:p>
        </p:txBody>
      </p:sp>
      <p:sp>
        <p:nvSpPr>
          <p:cNvPr id="3075" name="サブタイトル 2"/>
          <p:cNvSpPr>
            <a:spLocks noGrp="1"/>
          </p:cNvSpPr>
          <p:nvPr>
            <p:ph type="subTitle" idx="1"/>
          </p:nvPr>
        </p:nvSpPr>
        <p:spPr>
          <a:xfrm>
            <a:off x="2085712" y="4760037"/>
            <a:ext cx="4968552" cy="430223"/>
          </a:xfrm>
          <a:solidFill>
            <a:srgbClr val="FFFFFF">
              <a:alpha val="85098"/>
            </a:srgbClr>
          </a:solidFill>
        </p:spPr>
        <p:txBody>
          <a:bodyPr/>
          <a:lstStyle/>
          <a:p>
            <a:pPr eaLnBrk="1" hangingPunct="1"/>
            <a:r>
              <a:rPr lang="ja-JP" altLang="en-US" sz="2000" dirty="0" smtClean="0"/>
              <a:t>国土地理院　地理空間情報部 情報普及課</a:t>
            </a:r>
            <a:endParaRPr lang="en-US" altLang="ja-JP" sz="2000" dirty="0" smtClean="0"/>
          </a:p>
        </p:txBody>
      </p:sp>
      <p:sp>
        <p:nvSpPr>
          <p:cNvPr id="3076" name="スライド番号プレースホル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fld id="{DEA65B4C-8293-4177-9B42-6F15E91FABE1}" type="slidenum">
              <a:rPr lang="en-US" altLang="ja-JP"/>
              <a:pPr eaLnBrk="1" hangingPunct="1"/>
              <a:t>1</a:t>
            </a:fld>
            <a:endParaRPr lang="en-US" altLang="ja-JP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-2012" y="5984375"/>
            <a:ext cx="9144000" cy="864096"/>
            <a:chOff x="-179512" y="4869160"/>
            <a:chExt cx="9144000" cy="864096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-179512" y="4869160"/>
              <a:ext cx="9144000" cy="864096"/>
            </a:xfrm>
            <a:prstGeom prst="rect">
              <a:avLst/>
            </a:prstGeom>
            <a:solidFill>
              <a:srgbClr val="203864"/>
            </a:solidFill>
          </p:spPr>
          <p:txBody>
            <a:bodyPr wrap="none" lIns="0" tIns="0" rIns="0" bIns="0" rtlCol="0" anchor="ctr" anchorCtr="1">
              <a:noAutofit/>
            </a:bodyPr>
            <a:lstStyle/>
            <a:p>
              <a:r>
                <a:rPr lang="ja-JP" altLang="en-US" sz="24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以下</a:t>
              </a:r>
              <a:r>
                <a:rPr lang="en-US" altLang="ja-JP" sz="24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URL</a:t>
              </a:r>
              <a:r>
                <a:rPr lang="ja-JP" altLang="en-US" sz="24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内で講義スライドを公開しています </a:t>
              </a:r>
              <a:r>
                <a:rPr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(</a:t>
              </a:r>
              <a:r>
                <a:rPr lang="ja-JP" altLang="en-US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はじめにダウンロードしてくださ</a:t>
              </a:r>
              <a:r>
                <a:rPr lang="ja-JP" altLang="en-US" sz="16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い</a:t>
              </a:r>
              <a:r>
                <a:rPr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)</a:t>
              </a:r>
              <a:r>
                <a:rPr kumimoji="1" lang="ja-JP" altLang="en-US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　</a:t>
              </a:r>
              <a:endParaRPr kumimoji="1" lang="en-US" altLang="ja-JP" sz="16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r>
                <a:rPr lang="ja-JP" altLang="en-US" sz="24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　　　</a:t>
              </a:r>
              <a:r>
                <a:rPr lang="en-US" altLang="ja-JP" sz="24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https</a:t>
              </a:r>
              <a:r>
                <a:rPr lang="en-US" altLang="ja-JP" sz="24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://github.com/springschool/test_gsimaps</a:t>
              </a:r>
              <a:r>
                <a:rPr kumimoji="1" lang="ja-JP" altLang="en-US" sz="24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　</a:t>
              </a:r>
              <a:endParaRPr kumimoji="1" lang="en-US" altLang="ja-JP" sz="2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7" name="Picture 4" descr="「github icon」の画像検索結果"/>
            <p:cNvPicPr>
              <a:picLocks noChangeAspect="1" noChangeArrowheads="1"/>
            </p:cNvPicPr>
            <p:nvPr/>
          </p:nvPicPr>
          <p:blipFill>
            <a:blip r:embed="rId4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32" y="5301208"/>
              <a:ext cx="360040" cy="360040"/>
            </a:xfrm>
            <a:prstGeom prst="rect">
              <a:avLst/>
            </a:prstGeom>
            <a:solidFill>
              <a:srgbClr val="203864"/>
            </a:solidFill>
            <a:ex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23528" y="2121248"/>
            <a:ext cx="8475985" cy="20528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118973" y="5448912"/>
            <a:ext cx="2358667" cy="2372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6176" y="4268805"/>
            <a:ext cx="2863521" cy="255763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16" y="12436"/>
            <a:ext cx="9828584" cy="439737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【</a:t>
            </a:r>
            <a:r>
              <a:rPr lang="ja-JP" altLang="en-US" b="1" dirty="0"/>
              <a:t>ポイント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１</a:t>
            </a:r>
            <a:r>
              <a:rPr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】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最新の道路や鉄道が載っている！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10</a:t>
            </a:fld>
            <a:endParaRPr lang="en-US" altLang="ja-JP" dirty="0"/>
          </a:p>
        </p:txBody>
      </p:sp>
      <p:sp>
        <p:nvSpPr>
          <p:cNvPr id="41" name="右矢印 40"/>
          <p:cNvSpPr>
            <a:spLocks noChangeAspect="1"/>
          </p:cNvSpPr>
          <p:nvPr/>
        </p:nvSpPr>
        <p:spPr>
          <a:xfrm>
            <a:off x="3428044" y="2759019"/>
            <a:ext cx="2185115" cy="78105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985" y="2173076"/>
            <a:ext cx="2858060" cy="19529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5921" r="2770" b="12040"/>
          <a:stretch/>
        </p:blipFill>
        <p:spPr>
          <a:xfrm>
            <a:off x="5613159" y="2173076"/>
            <a:ext cx="2879674" cy="19529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角丸四角形吹き出し 13"/>
          <p:cNvSpPr/>
          <p:nvPr/>
        </p:nvSpPr>
        <p:spPr>
          <a:xfrm>
            <a:off x="1438275" y="836613"/>
            <a:ext cx="7361238" cy="1197387"/>
          </a:xfrm>
          <a:prstGeom prst="wedgeRoundRectCallout">
            <a:avLst>
              <a:gd name="adj1" fmla="val -54583"/>
              <a:gd name="adj2" fmla="val -170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ja-JP" altLang="en-US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主要な道路や鉄道は、</a:t>
            </a:r>
            <a:endParaRPr lang="en-US" altLang="ja-JP" sz="2400" b="1" dirty="0">
              <a:solidFill>
                <a:schemeClr val="accent2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供用開始日に地図に反映しています。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569985" y="2173076"/>
            <a:ext cx="2858059" cy="3136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 eaLnBrk="1" hangingPunct="1">
              <a:defRPr/>
            </a:pPr>
            <a:r>
              <a:rPr lang="ja-JP" altLang="en-US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施設整備・管理者からの情報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5613159" y="2173076"/>
            <a:ext cx="2879674" cy="3136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地図に反映</a:t>
            </a: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5776" y="4276217"/>
            <a:ext cx="2765147" cy="255313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4626" y="4740537"/>
            <a:ext cx="2547359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例：</a:t>
            </a:r>
            <a:r>
              <a:rPr kumimoji="1" lang="en-US" altLang="ja-JP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2017/12/09</a:t>
            </a:r>
          </a:p>
          <a:p>
            <a:r>
              <a:rPr lang="zh-TW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国道</a:t>
            </a:r>
            <a:r>
              <a:rPr lang="en-US" altLang="zh-TW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159</a:t>
            </a:r>
            <a:r>
              <a:rPr lang="zh-TW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号金沢東部環状</a:t>
            </a:r>
            <a:r>
              <a:rPr lang="zh-TW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道路</a:t>
            </a:r>
            <a:endParaRPr lang="en-US" altLang="zh-TW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zh-TW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</a:t>
            </a:r>
            <a:r>
              <a:rPr lang="zh-TW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車線化（神谷内～東長江）</a:t>
            </a:r>
            <a:endParaRPr kumimoji="1" lang="ja-JP" altLang="en-US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55776" y="4276217"/>
            <a:ext cx="1129867" cy="2892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2017/12/08</a:t>
            </a:r>
            <a:endParaRPr kumimoji="1" lang="ja-JP" altLang="en-US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156176" y="4268805"/>
            <a:ext cx="1129867" cy="2892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2017/12/09</a:t>
            </a:r>
            <a:endParaRPr kumimoji="1" lang="ja-JP" altLang="en-US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右矢印 15"/>
          <p:cNvSpPr>
            <a:spLocks noChangeAspect="1"/>
          </p:cNvSpPr>
          <p:nvPr/>
        </p:nvSpPr>
        <p:spPr>
          <a:xfrm>
            <a:off x="5418094" y="5202015"/>
            <a:ext cx="756084" cy="701534"/>
          </a:xfrm>
          <a:prstGeom prst="rightArrow">
            <a:avLst>
              <a:gd name="adj1" fmla="val 44678"/>
              <a:gd name="adj2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/>
          </a:p>
        </p:txBody>
      </p:sp>
      <p:pic>
        <p:nvPicPr>
          <p:cNvPr id="19" name="Picture 2" descr="先生をしている人のイラスト（棒人間）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718122"/>
            <a:ext cx="1026385" cy="13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18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522" y="2539997"/>
            <a:ext cx="1817676" cy="136325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498" y="3064176"/>
            <a:ext cx="1817676" cy="136325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82" y="2404834"/>
            <a:ext cx="2113311" cy="3373749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5423"/>
            <a:ext cx="8316416" cy="43973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ja-JP" b="1" dirty="0"/>
              <a:t>【</a:t>
            </a:r>
            <a:r>
              <a:rPr lang="ja-JP" altLang="en-US" b="1" dirty="0"/>
              <a:t>ポイント２</a:t>
            </a:r>
            <a:r>
              <a:rPr lang="en-US" altLang="ja-JP" b="1" dirty="0"/>
              <a:t>】</a:t>
            </a:r>
            <a:r>
              <a:rPr lang="ja-JP" altLang="en-US" b="1" dirty="0"/>
              <a:t>様々な情報が見られる！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11</a:t>
            </a:fld>
            <a:endParaRPr lang="en-US" altLang="ja-JP"/>
          </a:p>
        </p:txBody>
      </p:sp>
      <p:sp>
        <p:nvSpPr>
          <p:cNvPr id="38" name="正方形/長方形 37"/>
          <p:cNvSpPr/>
          <p:nvPr/>
        </p:nvSpPr>
        <p:spPr>
          <a:xfrm>
            <a:off x="452758" y="5701723"/>
            <a:ext cx="2641337" cy="11695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3231" rIns="0" anchor="ctr"/>
          <a:lstStyle/>
          <a:p>
            <a:pPr eaLnBrk="1" hangingPunct="1"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①「情報」をクリック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defRPr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 パネルから選択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9" name="左中かっこ 38"/>
          <p:cNvSpPr/>
          <p:nvPr/>
        </p:nvSpPr>
        <p:spPr>
          <a:xfrm>
            <a:off x="3012339" y="2478088"/>
            <a:ext cx="401637" cy="4241966"/>
          </a:xfrm>
          <a:prstGeom prst="leftBrace">
            <a:avLst>
              <a:gd name="adj1" fmla="val 40495"/>
              <a:gd name="adj2" fmla="val 4096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rgbClr val="C00000"/>
              </a:solidFill>
            </a:endParaRPr>
          </a:p>
        </p:txBody>
      </p:sp>
      <p:sp>
        <p:nvSpPr>
          <p:cNvPr id="41" name="正方形/長方形 40"/>
          <p:cNvSpPr>
            <a:spLocks noChangeAspect="1"/>
          </p:cNvSpPr>
          <p:nvPr/>
        </p:nvSpPr>
        <p:spPr>
          <a:xfrm>
            <a:off x="631755" y="2729322"/>
            <a:ext cx="758895" cy="3532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rgbClr val="C00000"/>
              </a:solidFill>
            </a:endParaRPr>
          </a:p>
        </p:txBody>
      </p:sp>
      <p:sp>
        <p:nvSpPr>
          <p:cNvPr id="42" name="正方形/長方形 41"/>
          <p:cNvSpPr>
            <a:spLocks noChangeAspect="1"/>
          </p:cNvSpPr>
          <p:nvPr/>
        </p:nvSpPr>
        <p:spPr>
          <a:xfrm>
            <a:off x="629516" y="3159016"/>
            <a:ext cx="2123477" cy="26549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rgbClr val="C00000"/>
              </a:solidFill>
            </a:endParaRPr>
          </a:p>
        </p:txBody>
      </p:sp>
      <p:sp>
        <p:nvSpPr>
          <p:cNvPr id="47" name="テキスト ボックス 46"/>
          <p:cNvSpPr txBox="1">
            <a:spLocks noChangeAspect="1"/>
          </p:cNvSpPr>
          <p:nvPr/>
        </p:nvSpPr>
        <p:spPr>
          <a:xfrm>
            <a:off x="195985" y="3123370"/>
            <a:ext cx="527050" cy="3762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1846" b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②</a:t>
            </a:r>
          </a:p>
        </p:txBody>
      </p:sp>
      <p:sp>
        <p:nvSpPr>
          <p:cNvPr id="48" name="テキスト ボックス 47"/>
          <p:cNvSpPr txBox="1">
            <a:spLocks noChangeAspect="1"/>
          </p:cNvSpPr>
          <p:nvPr/>
        </p:nvSpPr>
        <p:spPr>
          <a:xfrm>
            <a:off x="189233" y="2539997"/>
            <a:ext cx="527050" cy="3762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1846" b="1" dirty="0">
                <a:solidFill>
                  <a:srgbClr val="C0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①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686" y="2478088"/>
            <a:ext cx="2267890" cy="200281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23" name="正方形/長方形 22"/>
          <p:cNvSpPr/>
          <p:nvPr/>
        </p:nvSpPr>
        <p:spPr>
          <a:xfrm>
            <a:off x="6632339" y="2501835"/>
            <a:ext cx="1889490" cy="342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指定緊急避難場所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6516" y="4773273"/>
            <a:ext cx="2187882" cy="19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6" name="正方形/長方形 25"/>
          <p:cNvSpPr/>
          <p:nvPr/>
        </p:nvSpPr>
        <p:spPr>
          <a:xfrm>
            <a:off x="3655388" y="2558179"/>
            <a:ext cx="1513944" cy="368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0" bIns="36000" rtlCol="0" anchor="ctr"/>
          <a:lstStyle/>
          <a:p>
            <a:pPr algn="ctr"/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地形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図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8139" y="4599305"/>
            <a:ext cx="2491398" cy="212074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8" name="正方形/長方形 27"/>
          <p:cNvSpPr/>
          <p:nvPr/>
        </p:nvSpPr>
        <p:spPr>
          <a:xfrm>
            <a:off x="6693731" y="4780982"/>
            <a:ext cx="1731571" cy="44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tIns="0" bIns="36000" rtlCol="0" anchor="ctr"/>
          <a:lstStyle/>
          <a:p>
            <a:pPr algn="ctr"/>
            <a:r>
              <a:rPr kumimoji="1"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浸水時の写真や</a:t>
            </a:r>
            <a:endParaRPr kumimoji="1"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推定浸水範囲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4010685" y="4615034"/>
            <a:ext cx="1846400" cy="505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0" rIns="36000" bIns="0" rtlCol="0" anchor="ctr"/>
          <a:lstStyle/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土地の成り立ちや</a:t>
            </a:r>
          </a:p>
          <a:p>
            <a:pPr algn="ctr"/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自然災害リスク</a:t>
            </a:r>
          </a:p>
        </p:txBody>
      </p:sp>
      <p:sp>
        <p:nvSpPr>
          <p:cNvPr id="32" name="角丸四角形吹き出し 31"/>
          <p:cNvSpPr/>
          <p:nvPr/>
        </p:nvSpPr>
        <p:spPr>
          <a:xfrm>
            <a:off x="1438275" y="836613"/>
            <a:ext cx="7361238" cy="1197387"/>
          </a:xfrm>
          <a:prstGeom prst="wedgeRoundRectCallout">
            <a:avLst>
              <a:gd name="adj1" fmla="val -54583"/>
              <a:gd name="adj2" fmla="val -170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ja-JP" altLang="en-US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地形図、写真、地形分類、災害情報など、</a:t>
            </a:r>
            <a:endParaRPr lang="en-US" altLang="ja-JP" sz="2400" b="1" dirty="0">
              <a:solidFill>
                <a:schemeClr val="accent2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en-US" altLang="ja-JP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1,800</a:t>
            </a:r>
            <a:r>
              <a:rPr lang="ja-JP" altLang="en-US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以上の項目が収録されています。</a:t>
            </a:r>
          </a:p>
        </p:txBody>
      </p:sp>
      <p:pic>
        <p:nvPicPr>
          <p:cNvPr id="33" name="Picture 2" descr="先生をしている人のイラスト（棒人間）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718122"/>
            <a:ext cx="1026385" cy="13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14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正方形/長方形 36"/>
          <p:cNvSpPr/>
          <p:nvPr/>
        </p:nvSpPr>
        <p:spPr>
          <a:xfrm flipV="1">
            <a:off x="143104" y="2767967"/>
            <a:ext cx="9000896" cy="9555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 flipV="1">
            <a:off x="143104" y="5129076"/>
            <a:ext cx="9000896" cy="9555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タイトル 1"/>
          <p:cNvSpPr>
            <a:spLocks noGrp="1"/>
          </p:cNvSpPr>
          <p:nvPr>
            <p:ph type="title"/>
          </p:nvPr>
        </p:nvSpPr>
        <p:spPr>
          <a:xfrm>
            <a:off x="0" y="15424"/>
            <a:ext cx="8420100" cy="439737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ja-JP" b="1" dirty="0"/>
              <a:t>【</a:t>
            </a:r>
            <a:r>
              <a:rPr lang="ja-JP" altLang="en-US" b="1" dirty="0"/>
              <a:t>ポイント３</a:t>
            </a:r>
            <a:r>
              <a:rPr lang="en-US" altLang="ja-JP" b="1" dirty="0"/>
              <a:t>】</a:t>
            </a:r>
            <a:r>
              <a:rPr lang="ja-JP" altLang="en-US" b="1" dirty="0"/>
              <a:t>昔の写真が見られる！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12</a:t>
            </a:fld>
            <a:endParaRPr lang="en-US" altLang="ja-JP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0" name="角丸四角形吹き出し 99"/>
          <p:cNvSpPr/>
          <p:nvPr/>
        </p:nvSpPr>
        <p:spPr>
          <a:xfrm>
            <a:off x="1438275" y="836613"/>
            <a:ext cx="7361238" cy="1197387"/>
          </a:xfrm>
          <a:prstGeom prst="wedgeRoundRectCallout">
            <a:avLst>
              <a:gd name="adj1" fmla="val -54583"/>
              <a:gd name="adj2" fmla="val -170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ja-JP" altLang="en-US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戦後復興期～高度経済成長期の土地の変遷も</a:t>
            </a:r>
            <a:endParaRPr lang="en-US" altLang="ja-JP" sz="2400" b="1" dirty="0">
              <a:solidFill>
                <a:schemeClr val="accent2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見ることができます。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3632" y="2167392"/>
            <a:ext cx="2341617" cy="216567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239" y="2167392"/>
            <a:ext cx="2341617" cy="216567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664" y="4400377"/>
            <a:ext cx="2600240" cy="241299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912" y="4400377"/>
            <a:ext cx="2600240" cy="24129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8160" y="4400377"/>
            <a:ext cx="2600240" cy="2412999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77637" y="2721753"/>
            <a:ext cx="1633668" cy="98640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新潟県新潟市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関屋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分水路</a:t>
            </a:r>
            <a:endParaRPr kumimoji="1"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(1972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年開通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934456" y="2168528"/>
            <a:ext cx="914400" cy="194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1974-78</a:t>
            </a:r>
            <a:endParaRPr kumimoji="1" lang="ja-JP" altLang="en-US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870849" y="2168528"/>
            <a:ext cx="914400" cy="194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1961-64</a:t>
            </a:r>
            <a:endParaRPr kumimoji="1" lang="ja-JP" altLang="en-US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849504" y="4400377"/>
            <a:ext cx="914400" cy="194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1945-50</a:t>
            </a:r>
            <a:endParaRPr kumimoji="1" lang="ja-JP" altLang="en-US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521752" y="4400377"/>
            <a:ext cx="914400" cy="194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1961-64</a:t>
            </a:r>
            <a:endParaRPr kumimoji="1" lang="ja-JP" altLang="en-US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194104" y="4400377"/>
            <a:ext cx="914400" cy="194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2007-</a:t>
            </a:r>
            <a:endParaRPr kumimoji="1" lang="ja-JP" altLang="en-US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0" y="5113671"/>
            <a:ext cx="1272992" cy="98640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新潟駅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周辺</a:t>
            </a:r>
            <a:endParaRPr kumimoji="1" lang="ja-JP" altLang="en-US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1" name="Picture 2" descr="先生をしている人のイラスト（棒人間）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718122"/>
            <a:ext cx="1026385" cy="13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3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9" y="2117659"/>
            <a:ext cx="7073019" cy="4622468"/>
          </a:xfrm>
          <a:prstGeom prst="rect">
            <a:avLst/>
          </a:prstGeom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15423"/>
            <a:ext cx="7562850" cy="43973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ja-JP" b="1" dirty="0"/>
              <a:t>【</a:t>
            </a:r>
            <a:r>
              <a:rPr lang="ja-JP" altLang="en-US" b="1" dirty="0"/>
              <a:t>ポイント４</a:t>
            </a:r>
            <a:r>
              <a:rPr lang="en-US" altLang="ja-JP" b="1" dirty="0"/>
              <a:t>】</a:t>
            </a:r>
            <a:r>
              <a:rPr lang="ja-JP" altLang="en-US" b="1" dirty="0"/>
              <a:t>どこでも標高が分かる！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13</a:t>
            </a:fld>
            <a:endParaRPr lang="en-US" altLang="ja-JP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9" name="四角形吹き出し 28"/>
          <p:cNvSpPr/>
          <p:nvPr/>
        </p:nvSpPr>
        <p:spPr>
          <a:xfrm>
            <a:off x="5148064" y="5089127"/>
            <a:ext cx="3816423" cy="1651000"/>
          </a:xfrm>
          <a:prstGeom prst="wedgeRectCallout">
            <a:avLst>
              <a:gd name="adj1" fmla="val -66474"/>
              <a:gd name="adj2" fmla="val 2229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3228521" y="5575894"/>
            <a:ext cx="798513" cy="44539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6" name="直線矢印コネクタ 5"/>
          <p:cNvCxnSpPr>
            <a:stCxn id="34" idx="1"/>
          </p:cNvCxnSpPr>
          <p:nvPr/>
        </p:nvCxnSpPr>
        <p:spPr>
          <a:xfrm flipH="1">
            <a:off x="4027035" y="4898914"/>
            <a:ext cx="1121028" cy="6805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5148063" y="4728258"/>
            <a:ext cx="1338432" cy="34131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ここをクリック</a:t>
            </a:r>
          </a:p>
        </p:txBody>
      </p:sp>
      <p:sp>
        <p:nvSpPr>
          <p:cNvPr id="21" name="角丸四角形吹き出し 20"/>
          <p:cNvSpPr/>
          <p:nvPr/>
        </p:nvSpPr>
        <p:spPr>
          <a:xfrm>
            <a:off x="1438275" y="836613"/>
            <a:ext cx="7361238" cy="1197387"/>
          </a:xfrm>
          <a:prstGeom prst="wedgeRoundRectCallout">
            <a:avLst>
              <a:gd name="adj1" fmla="val -54583"/>
              <a:gd name="adj2" fmla="val -170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ja-JP" altLang="en-US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ja-JP" altLang="en-US" sz="2400" b="1" dirty="0" smtClean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洪水や津波</a:t>
            </a:r>
            <a:r>
              <a:rPr lang="ja-JP" altLang="en-US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等の災害対策に役立ちます。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288"/>
          <a:stretch/>
        </p:blipFill>
        <p:spPr>
          <a:xfrm>
            <a:off x="5201745" y="5123159"/>
            <a:ext cx="3709060" cy="1582935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5292081" y="6419899"/>
            <a:ext cx="1368152" cy="303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4" name="Picture 2" descr="先生をしている人のイラスト（棒人間）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718122"/>
            <a:ext cx="1026385" cy="13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円/楕円 1"/>
          <p:cNvSpPr/>
          <p:nvPr/>
        </p:nvSpPr>
        <p:spPr>
          <a:xfrm>
            <a:off x="3375749" y="4329936"/>
            <a:ext cx="504056" cy="50405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ja-JP" altLang="en-US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778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図 3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89" y="1782137"/>
            <a:ext cx="1732326" cy="2326268"/>
          </a:xfrm>
          <a:prstGeom prst="rect">
            <a:avLst/>
          </a:prstGeom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0" y="6620"/>
            <a:ext cx="7562850" cy="43815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altLang="ja-JP" b="1" dirty="0"/>
              <a:t>【</a:t>
            </a:r>
            <a:r>
              <a:rPr lang="ja-JP" altLang="en-US" b="1" dirty="0"/>
              <a:t>ポイント５</a:t>
            </a:r>
            <a:r>
              <a:rPr lang="en-US" altLang="ja-JP" b="1" dirty="0"/>
              <a:t>】 </a:t>
            </a:r>
            <a:r>
              <a:rPr lang="ja-JP" altLang="en-US" b="1" dirty="0"/>
              <a:t>３</a:t>
            </a:r>
            <a:r>
              <a:rPr lang="en-US" altLang="ja-JP" b="1" dirty="0"/>
              <a:t>D</a:t>
            </a:r>
            <a:r>
              <a:rPr lang="ja-JP" altLang="en-US" b="1" dirty="0"/>
              <a:t>でも見られる！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14</a:t>
            </a:fld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7" name="角丸四角形吹き出し 26"/>
          <p:cNvSpPr/>
          <p:nvPr/>
        </p:nvSpPr>
        <p:spPr>
          <a:xfrm>
            <a:off x="1648641" y="665412"/>
            <a:ext cx="7288359" cy="845184"/>
          </a:xfrm>
          <a:prstGeom prst="wedgeRoundRectCallout">
            <a:avLst>
              <a:gd name="adj1" fmla="val -54583"/>
              <a:gd name="adj2" fmla="val -170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ja-JP" altLang="en-US" sz="2400" b="1" dirty="0" smtClean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様々</a:t>
            </a:r>
            <a:r>
              <a:rPr lang="ja-JP" altLang="en-US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な情報を３</a:t>
            </a:r>
            <a:r>
              <a:rPr lang="en-US" altLang="ja-JP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</a:t>
            </a:r>
            <a:r>
              <a:rPr lang="ja-JP" altLang="en-US" sz="2400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にして見ることができます。</a:t>
            </a:r>
          </a:p>
        </p:txBody>
      </p:sp>
      <p:sp>
        <p:nvSpPr>
          <p:cNvPr id="26" name="正方形/長方形 25"/>
          <p:cNvSpPr>
            <a:spLocks noChangeAspect="1"/>
          </p:cNvSpPr>
          <p:nvPr/>
        </p:nvSpPr>
        <p:spPr>
          <a:xfrm>
            <a:off x="1278807" y="2136304"/>
            <a:ext cx="622308" cy="3099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79531" y="4627348"/>
            <a:ext cx="3672407" cy="755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3231" rIns="0" anchor="ctr"/>
          <a:lstStyle/>
          <a:p>
            <a:pPr eaLnBrk="1" hangingPunct="1"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①「機能」をクリック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②「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3D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」または</a:t>
            </a:r>
          </a:p>
          <a:p>
            <a:pPr eaLnBrk="1" hangingPunct="1"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「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Globe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をクリック</a:t>
            </a:r>
          </a:p>
          <a:p>
            <a:pPr eaLnBrk="1" hangingPunct="1">
              <a:defRPr/>
            </a:pP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8" name="テキスト ボックス 37"/>
          <p:cNvSpPr txBox="1">
            <a:spLocks noChangeAspect="1"/>
          </p:cNvSpPr>
          <p:nvPr/>
        </p:nvSpPr>
        <p:spPr>
          <a:xfrm>
            <a:off x="1901115" y="1942977"/>
            <a:ext cx="527050" cy="3762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1846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</a:t>
            </a:r>
          </a:p>
        </p:txBody>
      </p:sp>
      <p:sp>
        <p:nvSpPr>
          <p:cNvPr id="39" name="正方形/長方形 38"/>
          <p:cNvSpPr>
            <a:spLocks noChangeAspect="1"/>
          </p:cNvSpPr>
          <p:nvPr/>
        </p:nvSpPr>
        <p:spPr>
          <a:xfrm>
            <a:off x="1034952" y="3307925"/>
            <a:ext cx="928705" cy="6293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0" name="テキスト ボックス 39"/>
          <p:cNvSpPr txBox="1">
            <a:spLocks noChangeAspect="1"/>
          </p:cNvSpPr>
          <p:nvPr/>
        </p:nvSpPr>
        <p:spPr>
          <a:xfrm>
            <a:off x="1956718" y="3096250"/>
            <a:ext cx="527050" cy="3778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1846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</a:p>
        </p:txBody>
      </p:sp>
      <p:sp>
        <p:nvSpPr>
          <p:cNvPr id="2" name="右矢印 1"/>
          <p:cNvSpPr/>
          <p:nvPr/>
        </p:nvSpPr>
        <p:spPr>
          <a:xfrm>
            <a:off x="2339192" y="2113930"/>
            <a:ext cx="564534" cy="2199393"/>
          </a:xfrm>
          <a:prstGeom prst="rightArrow">
            <a:avLst>
              <a:gd name="adj1" fmla="val 50000"/>
              <a:gd name="adj2" fmla="val 5852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1" name="図 4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3311" y="5198832"/>
            <a:ext cx="2095992" cy="1146542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76515" y="5159699"/>
            <a:ext cx="2878823" cy="167891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6055" y="1585951"/>
            <a:ext cx="2766449" cy="1668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4406" y="3360717"/>
            <a:ext cx="2890932" cy="16811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図 48" descr="C:\Users\fukyu-web-system-1\Desktop\tw_20170314_gsimaps_globe2.PN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6308" y="3355058"/>
            <a:ext cx="2766196" cy="169394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図 49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63803" y="1603210"/>
            <a:ext cx="2891535" cy="1642711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2" name="正方形/長方形 51"/>
          <p:cNvSpPr/>
          <p:nvPr/>
        </p:nvSpPr>
        <p:spPr>
          <a:xfrm>
            <a:off x="5067896" y="2917995"/>
            <a:ext cx="814984" cy="2843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3231" rIns="0" anchor="ctr"/>
          <a:lstStyle/>
          <a:p>
            <a:pPr algn="ctr" eaLnBrk="1" hangingPunct="1">
              <a:defRPr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写真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7655861" y="2945748"/>
            <a:ext cx="1203016" cy="2843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3231" rIns="0" anchor="ctr"/>
          <a:lstStyle/>
          <a:p>
            <a:pPr algn="ctr" eaLnBrk="1" hangingPunct="1">
              <a:defRPr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色別標高図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4764326" y="4710470"/>
            <a:ext cx="1155643" cy="2843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3231" rIns="0" anchor="ctr"/>
          <a:lstStyle/>
          <a:p>
            <a:pPr algn="ctr" eaLnBrk="1" hangingPunct="1">
              <a:defRPr/>
            </a:pP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災害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情報</a:t>
            </a:r>
          </a:p>
        </p:txBody>
      </p:sp>
      <p:sp>
        <p:nvSpPr>
          <p:cNvPr id="55" name="正方形/長方形 54"/>
          <p:cNvSpPr/>
          <p:nvPr/>
        </p:nvSpPr>
        <p:spPr>
          <a:xfrm>
            <a:off x="7655861" y="4760144"/>
            <a:ext cx="1203016" cy="28431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3231" rIns="0" anchor="ctr"/>
          <a:lstStyle/>
          <a:p>
            <a:pPr algn="ctr" eaLnBrk="1" hangingPunct="1">
              <a:defRPr/>
            </a:pP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海外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地形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3492772" y="6536271"/>
            <a:ext cx="2428417" cy="2719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3231" rIns="0" anchor="ctr"/>
          <a:lstStyle/>
          <a:p>
            <a:pPr algn="ctr" eaLnBrk="1" hangingPunct="1">
              <a:defRPr/>
            </a:pPr>
            <a:r>
              <a:rPr lang="ja-JP" altLang="en-US" sz="1400" spc="-1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地下の震源断層モデル</a:t>
            </a:r>
            <a:r>
              <a:rPr lang="en-US" altLang="ja-JP" sz="1400" spc="-1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+</a:t>
            </a:r>
            <a:r>
              <a:rPr lang="ja-JP" altLang="en-US" sz="1400" spc="-15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震源分布</a:t>
            </a:r>
            <a:endParaRPr lang="ja-JP" altLang="en-US" sz="1400" spc="-15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6550491" y="6409240"/>
            <a:ext cx="2024294" cy="39819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3231" rIns="0" anchor="ctr"/>
          <a:lstStyle/>
          <a:p>
            <a:pPr algn="ctr" eaLnBrk="1" hangingPunct="1">
              <a:defRPr/>
            </a:pP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Ｄプリンタ用データの</a:t>
            </a:r>
            <a:endParaRPr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 eaLnBrk="1" hangingPunct="1">
              <a:defRPr/>
            </a:pP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ダウンロードもできます</a:t>
            </a:r>
            <a:endParaRPr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8" name="Picture 2" descr="先生をしている人のイラスト（棒人間）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074" y="574155"/>
            <a:ext cx="819756" cy="1050969"/>
          </a:xfrm>
          <a:prstGeom prst="rect">
            <a:avLst/>
          </a:prstGeom>
          <a:noFill/>
          <a:effectLst>
            <a:innerShdw blurRad="63500" dist="50800" dir="27000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/>
          <p:cNvSpPr txBox="1"/>
          <p:nvPr/>
        </p:nvSpPr>
        <p:spPr>
          <a:xfrm>
            <a:off x="229718" y="5472557"/>
            <a:ext cx="2381671" cy="3099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20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</a:t>
            </a:r>
            <a:r>
              <a:rPr kumimoji="1" lang="en-US" altLang="ja-JP" sz="20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Globe</a:t>
            </a:r>
            <a:endParaRPr kumimoji="1" lang="ja-JP" altLang="en-US" sz="20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9" name="Picture 2" descr="https://qr.quel.jp/tmp/f31e32fb80eaed36cf6443131727dec5.png?v=1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169" y="5778276"/>
            <a:ext cx="1057275" cy="105727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0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8702" y="1952703"/>
            <a:ext cx="5796235" cy="4679923"/>
          </a:xfrm>
          <a:prstGeom prst="rect">
            <a:avLst/>
          </a:prstGeom>
          <a:scene3d>
            <a:camera prst="orthographicFront">
              <a:rot lat="0" lon="21599981" rev="0"/>
            </a:camera>
            <a:lightRig rig="threePt" dir="t"/>
          </a:scene3d>
        </p:spPr>
      </p:pic>
      <p:sp>
        <p:nvSpPr>
          <p:cNvPr id="17410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8571" y="740144"/>
            <a:ext cx="9036496" cy="1050422"/>
          </a:xfrm>
        </p:spPr>
        <p:txBody>
          <a:bodyPr/>
          <a:lstStyle/>
          <a:p>
            <a:pPr marL="0" indent="0" algn="ctr">
              <a:lnSpc>
                <a:spcPts val="2200"/>
              </a:lnSpc>
              <a:buNone/>
            </a:pPr>
            <a:r>
              <a:rPr lang="ja-JP" altLang="en-US" dirty="0" smtClean="0"/>
              <a:t>地理空間情報を活用するための</a:t>
            </a:r>
            <a:endParaRPr lang="en-US" altLang="ja-JP" dirty="0" smtClean="0"/>
          </a:p>
          <a:p>
            <a:pPr marL="0" indent="0" algn="ctr">
              <a:lnSpc>
                <a:spcPts val="2200"/>
              </a:lnSpc>
              <a:buNone/>
            </a:pPr>
            <a:endParaRPr lang="en-US" altLang="ja-JP" sz="4400" dirty="0" smtClean="0">
              <a:solidFill>
                <a:srgbClr val="FF0000"/>
              </a:solidFill>
            </a:endParaRPr>
          </a:p>
          <a:p>
            <a:pPr marL="0" indent="0" algn="ctr">
              <a:lnSpc>
                <a:spcPts val="2200"/>
              </a:lnSpc>
              <a:buNone/>
            </a:pPr>
            <a:r>
              <a:rPr lang="ja-JP" altLang="en-US" sz="4400" b="1" dirty="0" smtClean="0">
                <a:solidFill>
                  <a:srgbClr val="C00000"/>
                </a:solidFill>
              </a:rPr>
              <a:t>各種ツール群</a:t>
            </a:r>
            <a:endParaRPr lang="en-US" altLang="ja-JP" sz="4400" b="1" dirty="0" smtClean="0">
              <a:solidFill>
                <a:srgbClr val="C00000"/>
              </a:solidFill>
            </a:endParaRPr>
          </a:p>
        </p:txBody>
      </p:sp>
      <p:sp>
        <p:nvSpPr>
          <p:cNvPr id="1741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5364665-FF37-B34D-BCE7-74911C19893D}" type="slidenum">
              <a:rPr lang="en-US" altLang="ja-JP" sz="1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15</a:t>
            </a:fld>
            <a:endParaRPr lang="en-US" altLang="ja-JP" sz="18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6" name="角丸四角形 35"/>
          <p:cNvSpPr/>
          <p:nvPr/>
        </p:nvSpPr>
        <p:spPr>
          <a:xfrm>
            <a:off x="421410" y="2435140"/>
            <a:ext cx="2520280" cy="1838749"/>
          </a:xfrm>
          <a:prstGeom prst="roundRect">
            <a:avLst/>
          </a:prstGeom>
          <a:solidFill>
            <a:srgbClr val="FFFFEB">
              <a:alpha val="9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ja-JP" altLang="en-US" sz="4000" b="1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検索</a:t>
            </a:r>
            <a:endParaRPr lang="en-US" altLang="ja-JP" sz="4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地名・住所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経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緯度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3" name="角丸四角形 22"/>
          <p:cNvSpPr/>
          <p:nvPr/>
        </p:nvSpPr>
        <p:spPr>
          <a:xfrm>
            <a:off x="3306234" y="4543486"/>
            <a:ext cx="2520280" cy="1838749"/>
          </a:xfrm>
          <a:prstGeom prst="roundRect">
            <a:avLst/>
          </a:prstGeom>
          <a:solidFill>
            <a:srgbClr val="FFFFEB">
              <a:alpha val="9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情報表示</a:t>
            </a:r>
            <a:endParaRPr lang="en-US" altLang="ja-JP" sz="4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住所・経緯度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0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標高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421410" y="4543486"/>
            <a:ext cx="2520280" cy="1838749"/>
          </a:xfrm>
          <a:prstGeom prst="roundRect">
            <a:avLst/>
          </a:prstGeom>
          <a:solidFill>
            <a:srgbClr val="FFFFEB">
              <a:alpha val="9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グリッド</a:t>
            </a:r>
            <a:endParaRPr lang="en-US" altLang="ja-JP" sz="4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経緯度・</a:t>
            </a:r>
            <a:r>
              <a:rPr lang="en-US" altLang="ja-JP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UTM</a:t>
            </a:r>
          </a:p>
        </p:txBody>
      </p:sp>
      <p:sp>
        <p:nvSpPr>
          <p:cNvPr id="25" name="角丸四角形 24"/>
          <p:cNvSpPr/>
          <p:nvPr/>
        </p:nvSpPr>
        <p:spPr>
          <a:xfrm>
            <a:off x="3120485" y="2422776"/>
            <a:ext cx="2885946" cy="1838749"/>
          </a:xfrm>
          <a:prstGeom prst="roundRect">
            <a:avLst/>
          </a:prstGeom>
          <a:solidFill>
            <a:srgbClr val="FFFFEB">
              <a:alpha val="9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簡易な作図</a:t>
            </a:r>
            <a:endParaRPr lang="en-US" altLang="ja-JP" sz="4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保存・読込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6191058" y="4543486"/>
            <a:ext cx="2520280" cy="1838749"/>
          </a:xfrm>
          <a:prstGeom prst="roundRect">
            <a:avLst/>
          </a:prstGeom>
          <a:solidFill>
            <a:srgbClr val="FFFFEB">
              <a:alpha val="9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現在位置</a:t>
            </a:r>
            <a:endParaRPr lang="en-US" altLang="ja-JP" sz="4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スマホ対応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0" y="1588"/>
            <a:ext cx="7562850" cy="439737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ja-JP" altLang="en-US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地理院地図の機能</a:t>
            </a:r>
            <a:endParaRPr lang="ja-JP" altLang="en-US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6185225" y="2422776"/>
            <a:ext cx="2526113" cy="1838749"/>
          </a:xfrm>
          <a:prstGeom prst="roundRect">
            <a:avLst/>
          </a:prstGeom>
          <a:solidFill>
            <a:srgbClr val="FFFFEB">
              <a:alpha val="9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ja-JP" altLang="en-US" sz="4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計測</a:t>
            </a:r>
            <a:endParaRPr lang="en-US" altLang="ja-JP" sz="4000" b="1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距離・面積</a:t>
            </a:r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endParaRPr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5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16</a:t>
            </a:fld>
            <a:endParaRPr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2852936"/>
            <a:ext cx="9144000" cy="1362075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地理院地図</a:t>
            </a:r>
            <a:r>
              <a:rPr lang="ja-JP" altLang="en-US" dirty="0"/>
              <a:t>　今年度</a:t>
            </a:r>
            <a:r>
              <a:rPr kumimoji="1" lang="ja-JP" altLang="en-US" dirty="0" smtClean="0"/>
              <a:t>の機能改良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sz="4800" dirty="0">
                <a:solidFill>
                  <a:schemeClr val="accent5">
                    <a:lumMod val="75000"/>
                  </a:schemeClr>
                </a:solidFill>
              </a:rPr>
              <a:t>近日中</a:t>
            </a:r>
            <a:r>
              <a:rPr lang="ja-JP" altLang="en-US" sz="4800" dirty="0" smtClean="0">
                <a:solidFill>
                  <a:schemeClr val="accent5">
                    <a:lumMod val="75000"/>
                  </a:schemeClr>
                </a:solidFill>
              </a:rPr>
              <a:t>に公開予定！</a:t>
            </a:r>
            <a:endParaRPr kumimoji="1" lang="ja-JP" alt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3543" y="1553149"/>
            <a:ext cx="5328592" cy="486238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823" y="1553149"/>
            <a:ext cx="3376822" cy="4862385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251520" y="2348880"/>
            <a:ext cx="2993971" cy="67982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00822" y="1553150"/>
            <a:ext cx="1360987" cy="33833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イメージ図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タイトル 1"/>
          <p:cNvSpPr txBox="1">
            <a:spLocks/>
          </p:cNvSpPr>
          <p:nvPr/>
        </p:nvSpPr>
        <p:spPr bwMode="auto">
          <a:xfrm>
            <a:off x="0" y="1588"/>
            <a:ext cx="75628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9pPr>
          </a:lstStyle>
          <a:p>
            <a:pPr>
              <a:defRPr/>
            </a:pPr>
            <a:r>
              <a:rPr lang="ja-JP" altLang="en-US" dirty="0"/>
              <a:t>情報</a:t>
            </a:r>
            <a:r>
              <a:rPr lang="ja-JP" altLang="en-US" dirty="0" smtClean="0"/>
              <a:t>の検索</a:t>
            </a:r>
            <a:endParaRPr lang="ja-JP" altLang="en-US" kern="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56382" y="570431"/>
            <a:ext cx="7805880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情報リストから、目的の地図を見つけやすくなります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3851921" y="2348880"/>
            <a:ext cx="3096343" cy="396044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右矢印 22"/>
          <p:cNvSpPr/>
          <p:nvPr/>
        </p:nvSpPr>
        <p:spPr>
          <a:xfrm>
            <a:off x="3245491" y="2596656"/>
            <a:ext cx="750445" cy="43204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542088" y="-26988"/>
            <a:ext cx="2133600" cy="476251"/>
          </a:xfrm>
        </p:spPr>
        <p:txBody>
          <a:bodyPr/>
          <a:lstStyle/>
          <a:p>
            <a:r>
              <a:rPr lang="en-US" altLang="ja-JP" dirty="0" smtClean="0"/>
              <a:t>14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757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6994" y="1748104"/>
            <a:ext cx="5825222" cy="441720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12" y="1748104"/>
            <a:ext cx="2490849" cy="4417200"/>
          </a:xfrm>
          <a:prstGeom prst="rect">
            <a:avLst/>
          </a:prstGeom>
        </p:spPr>
      </p:pic>
      <p:sp>
        <p:nvSpPr>
          <p:cNvPr id="14" name="右矢印 13"/>
          <p:cNvSpPr/>
          <p:nvPr/>
        </p:nvSpPr>
        <p:spPr>
          <a:xfrm>
            <a:off x="1878273" y="4560644"/>
            <a:ext cx="1253567" cy="43204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39552" y="4560644"/>
            <a:ext cx="1338721" cy="50405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216994" y="1748104"/>
            <a:ext cx="1360987" cy="33833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イメージ図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0" name="タイトル 1"/>
          <p:cNvSpPr txBox="1">
            <a:spLocks/>
          </p:cNvSpPr>
          <p:nvPr/>
        </p:nvSpPr>
        <p:spPr bwMode="auto">
          <a:xfrm>
            <a:off x="0" y="1588"/>
            <a:ext cx="75628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9pPr>
          </a:lstStyle>
          <a:p>
            <a:pPr>
              <a:defRPr/>
            </a:pPr>
            <a:r>
              <a:rPr lang="ja-JP" altLang="en-US" dirty="0"/>
              <a:t>地図の</a:t>
            </a:r>
            <a:r>
              <a:rPr lang="en-US" altLang="ja-JP" dirty="0"/>
              <a:t>2</a:t>
            </a:r>
            <a:r>
              <a:rPr lang="ja-JP" altLang="en-US" dirty="0"/>
              <a:t>画面表示</a:t>
            </a:r>
            <a:endParaRPr lang="ja-JP" altLang="en-US" kern="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56382" y="570431"/>
            <a:ext cx="7805880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地図や年代の異なる空中写真等を並べて比較することができます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027861" y="5445224"/>
            <a:ext cx="2088232" cy="26632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全国最新写真</a:t>
            </a:r>
            <a:r>
              <a: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1"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シームレス</a:t>
            </a:r>
            <a:r>
              <a: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055408" y="5445224"/>
            <a:ext cx="986808" cy="26632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1970</a:t>
            </a:r>
            <a:r>
              <a:rPr kumimoji="1"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年代</a:t>
            </a:r>
          </a:p>
        </p:txBody>
      </p:sp>
      <p:sp>
        <p:nvSpPr>
          <p:cNvPr id="11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542088" y="-26988"/>
            <a:ext cx="2133600" cy="476251"/>
          </a:xfrm>
        </p:spPr>
        <p:txBody>
          <a:bodyPr/>
          <a:lstStyle/>
          <a:p>
            <a:r>
              <a:rPr lang="en-US" altLang="ja-JP" dirty="0" smtClean="0"/>
              <a:t>13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695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4312" y="4779656"/>
            <a:ext cx="3733885" cy="205822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4356" y="2707160"/>
            <a:ext cx="3726083" cy="205392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4091"/>
            <a:ext cx="1455109" cy="1028865"/>
          </a:xfrm>
          <a:prstGeom prst="rect">
            <a:avLst/>
          </a:prstGeom>
        </p:spPr>
      </p:pic>
      <p:sp>
        <p:nvSpPr>
          <p:cNvPr id="79" name="テキスト ボックス 78"/>
          <p:cNvSpPr txBox="1"/>
          <p:nvPr/>
        </p:nvSpPr>
        <p:spPr>
          <a:xfrm>
            <a:off x="647563" y="2306900"/>
            <a:ext cx="1512168" cy="33833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(※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イメージ図</a:t>
            </a:r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179512" y="2790252"/>
            <a:ext cx="2448272" cy="3982193"/>
            <a:chOff x="1268010" y="2575594"/>
            <a:chExt cx="2448272" cy="3982193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0116" y="2575594"/>
              <a:ext cx="2304059" cy="3960441"/>
            </a:xfrm>
            <a:prstGeom prst="rect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80" name="正方形/長方形 79"/>
            <p:cNvSpPr/>
            <p:nvPr/>
          </p:nvSpPr>
          <p:spPr>
            <a:xfrm>
              <a:off x="1268010" y="3749475"/>
              <a:ext cx="2448272" cy="280831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82" name="タイトル 1"/>
          <p:cNvSpPr txBox="1">
            <a:spLocks/>
          </p:cNvSpPr>
          <p:nvPr/>
        </p:nvSpPr>
        <p:spPr bwMode="auto">
          <a:xfrm>
            <a:off x="0" y="1588"/>
            <a:ext cx="75628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9pPr>
          </a:lstStyle>
          <a:p>
            <a:pPr>
              <a:defRPr/>
            </a:pPr>
            <a:r>
              <a:rPr lang="ja-JP" altLang="en-US" dirty="0"/>
              <a:t>自分</a:t>
            </a:r>
            <a:r>
              <a:rPr lang="ja-JP" altLang="en-US" dirty="0" smtClean="0"/>
              <a:t>で作る色別標高図</a:t>
            </a:r>
            <a:endParaRPr lang="ja-JP" altLang="en-US" kern="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02845" y="885436"/>
            <a:ext cx="8856984" cy="1206312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　　　←従来の色別標高図　に加えて、</a:t>
            </a: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自由に色を設定した、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独自の色別標高図を作成する機能を追加します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059832" y="2306900"/>
            <a:ext cx="5832648" cy="3383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例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：新潟県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新潟市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054312" y="4779656"/>
            <a:ext cx="1980000" cy="266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新機能による色別標高図</a:t>
            </a:r>
          </a:p>
        </p:txBody>
      </p:sp>
      <p:sp>
        <p:nvSpPr>
          <p:cNvPr id="16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542088" y="-26988"/>
            <a:ext cx="2133600" cy="476251"/>
          </a:xfrm>
        </p:spPr>
        <p:txBody>
          <a:bodyPr/>
          <a:lstStyle/>
          <a:p>
            <a:r>
              <a:rPr lang="en-US" altLang="ja-JP" dirty="0" smtClean="0"/>
              <a:t>15</a:t>
            </a:r>
            <a:endParaRPr lang="en-US" altLang="ja-JP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054312" y="2697416"/>
            <a:ext cx="1440000" cy="266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従来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の色別標高図</a:t>
            </a:r>
            <a:endParaRPr kumimoji="1" lang="ja-JP" altLang="en-US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1494" y="2763230"/>
            <a:ext cx="1082799" cy="193357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944" y="4779656"/>
            <a:ext cx="1689760" cy="203006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180146" y="2696061"/>
            <a:ext cx="491348" cy="30859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凡例</a:t>
            </a:r>
            <a:endParaRPr kumimoji="1" lang="ja-JP" altLang="en-US" sz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414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はじ</a:t>
            </a:r>
            <a:r>
              <a:rPr lang="ja-JP" altLang="en-US" dirty="0"/>
              <a:t>め</a:t>
            </a:r>
            <a:r>
              <a:rPr kumimoji="1" lang="ja-JP" altLang="en-US" dirty="0" smtClean="0"/>
              <a:t>にお願いしたいこと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2</a:t>
            </a:fld>
            <a:endParaRPr lang="en-US" altLang="ja-JP" dirty="0"/>
          </a:p>
        </p:txBody>
      </p:sp>
      <p:sp>
        <p:nvSpPr>
          <p:cNvPr id="5" name="正方形/長方形 4"/>
          <p:cNvSpPr/>
          <p:nvPr/>
        </p:nvSpPr>
        <p:spPr>
          <a:xfrm>
            <a:off x="611560" y="1111423"/>
            <a:ext cx="5311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https://github.com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テキスト ボックス 36"/>
          <p:cNvSpPr txBox="1"/>
          <p:nvPr/>
        </p:nvSpPr>
        <p:spPr>
          <a:xfrm>
            <a:off x="0" y="561354"/>
            <a:ext cx="9144000" cy="50661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wrap="square" rtlCol="0" anchor="ctr" anchorCtr="1">
            <a:noAutofit/>
          </a:bodyPr>
          <a:lstStyle>
            <a:defPPr>
              <a:defRPr lang="ja-JP"/>
            </a:defPPr>
            <a:lvl1pPr marL="0" defTabSz="914400" eaLnBrk="1" latinLnBrk="0" hangingPunct="1">
              <a:defRPr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GitHub</a:t>
            </a:r>
            <a:r>
              <a:rPr lang="ja-JP" altLang="en-US" sz="2400" b="1" dirty="0" smtClean="0">
                <a:solidFill>
                  <a:schemeClr val="bg1"/>
                </a:solidFill>
              </a:rPr>
              <a:t>　　　のアカウントを作ります</a:t>
            </a:r>
            <a:endParaRPr lang="en-US" altLang="ja-JP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4" descr="「github icon」の画像検索結果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33" y="602500"/>
            <a:ext cx="424318" cy="42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「github icon」の画像検索結果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237" y="1094054"/>
            <a:ext cx="386701" cy="38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2861147" y="83888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にアクセス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646"/>
          <a:stretch/>
        </p:blipFill>
        <p:spPr>
          <a:xfrm>
            <a:off x="0" y="1779947"/>
            <a:ext cx="9144000" cy="5078053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5580112" y="5589240"/>
            <a:ext cx="2808312" cy="432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716016" y="2394505"/>
            <a:ext cx="4151312" cy="581744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必要事項を記入して</a:t>
            </a:r>
            <a:endParaRPr kumimoji="1" lang="en-US" altLang="ja-JP" sz="2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Sign up for GitHub </a:t>
            </a:r>
            <a:r>
              <a:rPr kumimoji="1"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をクリック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5340660" y="3068960"/>
            <a:ext cx="3191780" cy="3664310"/>
          </a:xfrm>
          <a:prstGeom prst="roundRect">
            <a:avLst>
              <a:gd name="adj" fmla="val 5349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801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756382" y="570431"/>
            <a:ext cx="7805880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指定した経路の断面図を表示します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040" y="1459839"/>
            <a:ext cx="7176563" cy="5398161"/>
          </a:xfrm>
          <a:prstGeom prst="rect">
            <a:avLst/>
          </a:prstGeom>
        </p:spPr>
      </p:pic>
      <p:sp>
        <p:nvSpPr>
          <p:cNvPr id="42" name="テキスト ボックス 41"/>
          <p:cNvSpPr txBox="1"/>
          <p:nvPr/>
        </p:nvSpPr>
        <p:spPr>
          <a:xfrm>
            <a:off x="1071040" y="1459839"/>
            <a:ext cx="1360987" cy="33833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イメージ図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2051720" y="4653136"/>
            <a:ext cx="2058801" cy="115212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5" name="右矢印 44"/>
          <p:cNvSpPr/>
          <p:nvPr/>
        </p:nvSpPr>
        <p:spPr>
          <a:xfrm>
            <a:off x="4110521" y="4725144"/>
            <a:ext cx="256986" cy="43204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タイトル 1"/>
          <p:cNvSpPr txBox="1">
            <a:spLocks/>
          </p:cNvSpPr>
          <p:nvPr/>
        </p:nvSpPr>
        <p:spPr bwMode="auto">
          <a:xfrm>
            <a:off x="0" y="1588"/>
            <a:ext cx="75628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9pPr>
          </a:lstStyle>
          <a:p>
            <a:pPr>
              <a:defRPr/>
            </a:pPr>
            <a:r>
              <a:rPr lang="ja-JP" altLang="en-US" dirty="0" smtClean="0"/>
              <a:t>断面図の表示</a:t>
            </a:r>
            <a:endParaRPr lang="ja-JP" altLang="en-US" kern="0" dirty="0"/>
          </a:p>
        </p:txBody>
      </p:sp>
      <p:sp>
        <p:nvSpPr>
          <p:cNvPr id="2" name="正方形/長方形 1"/>
          <p:cNvSpPr/>
          <p:nvPr/>
        </p:nvSpPr>
        <p:spPr>
          <a:xfrm>
            <a:off x="5544000" y="3284984"/>
            <a:ext cx="8640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542088" y="-26988"/>
            <a:ext cx="2133600" cy="476251"/>
          </a:xfrm>
        </p:spPr>
        <p:txBody>
          <a:bodyPr/>
          <a:lstStyle/>
          <a:p>
            <a:r>
              <a:rPr lang="en-US" altLang="ja-JP" dirty="0" smtClean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91252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1475656" y="1916832"/>
            <a:ext cx="7341567" cy="4032448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altLang="ja-JP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1.  </a:t>
            </a:r>
            <a:r>
              <a:rPr lang="ja-JP" altLang="en-US" sz="3600" b="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地理院地図の概要</a:t>
            </a:r>
            <a:r>
              <a:rPr lang="en-US" altLang="ja-JP" sz="3600" b="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ja-JP" sz="3600" b="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altLang="ja-JP" sz="36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altLang="ja-JP" sz="3600" dirty="0" smtClean="0">
                <a:solidFill>
                  <a:schemeClr val="accent1">
                    <a:lumMod val="75000"/>
                  </a:schemeClr>
                </a:solidFill>
              </a:rPr>
              <a:t>.  </a:t>
            </a:r>
            <a:r>
              <a:rPr lang="ja-JP" altLang="en-US" sz="3600" b="0" dirty="0">
                <a:solidFill>
                  <a:schemeClr val="accent1">
                    <a:lumMod val="75000"/>
                  </a:schemeClr>
                </a:solidFill>
              </a:rPr>
              <a:t>地図データ</a:t>
            </a:r>
            <a:r>
              <a:rPr lang="en-US" altLang="ja-JP" sz="3600" b="0" dirty="0">
                <a:solidFill>
                  <a:schemeClr val="accent1">
                    <a:lumMod val="75000"/>
                  </a:schemeClr>
                </a:solidFill>
              </a:rPr>
              <a:t>｢</a:t>
            </a:r>
            <a:r>
              <a:rPr lang="ja-JP" altLang="en-US" sz="3600" b="0" dirty="0">
                <a:solidFill>
                  <a:schemeClr val="accent1">
                    <a:lumMod val="75000"/>
                  </a:schemeClr>
                </a:solidFill>
              </a:rPr>
              <a:t>地理院タイル</a:t>
            </a:r>
            <a:r>
              <a:rPr lang="en-US" altLang="ja-JP" sz="3600" b="0" dirty="0" smtClean="0">
                <a:solidFill>
                  <a:schemeClr val="accent1">
                    <a:lumMod val="75000"/>
                  </a:schemeClr>
                </a:solidFill>
              </a:rPr>
              <a:t>｣</a:t>
            </a:r>
            <a:br>
              <a:rPr lang="en-US" altLang="ja-JP" sz="3600" b="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ja-JP" sz="2800" b="0" dirty="0"/>
              <a:t>		</a:t>
            </a:r>
            <a:r>
              <a:rPr lang="ja-JP" altLang="en-US" sz="2800" b="0" dirty="0" smtClean="0"/>
              <a:t>・地理院タイルとは何か</a:t>
            </a:r>
            <a:r>
              <a:rPr lang="en-US" altLang="ja-JP" sz="2800" b="0" dirty="0" smtClean="0"/>
              <a:t/>
            </a:r>
            <a:br>
              <a:rPr lang="en-US" altLang="ja-JP" sz="2800" b="0" dirty="0" smtClean="0"/>
            </a:br>
            <a:r>
              <a:rPr lang="en-US" altLang="ja-JP" sz="2800" b="0" dirty="0"/>
              <a:t>	</a:t>
            </a:r>
            <a:r>
              <a:rPr lang="en-US" altLang="ja-JP" sz="2800" b="0" dirty="0" smtClean="0"/>
              <a:t>	</a:t>
            </a:r>
            <a:r>
              <a:rPr lang="ja-JP" altLang="en-US" sz="2800" b="0" dirty="0" smtClean="0"/>
              <a:t>・地理院地図で動かす仕組み</a:t>
            </a:r>
            <a:r>
              <a:rPr lang="en-US" altLang="ja-JP" sz="3600" b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ja-JP" sz="3600" b="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altLang="ja-JP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3.</a:t>
            </a:r>
            <a:r>
              <a:rPr lang="ja-JP" alt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　</a:t>
            </a:r>
            <a:r>
              <a:rPr lang="en-US" altLang="ja-JP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｢</a:t>
            </a:r>
            <a:r>
              <a:rPr lang="ja-JP" alt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地理院</a:t>
            </a:r>
            <a:r>
              <a:rPr lang="ja-JP" alt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地図</a:t>
            </a:r>
            <a:r>
              <a:rPr lang="en-US" altLang="ja-JP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｣</a:t>
            </a:r>
            <a:r>
              <a:rPr lang="ja-JP" alt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を改変する</a:t>
            </a:r>
            <a:r>
              <a:rPr lang="en-US" altLang="ja-JP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ja-JP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altLang="ja-JP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ja-JP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kumimoji="1" lang="ja-JP" altLang="en-US" sz="3600" b="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778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490" y="1201775"/>
            <a:ext cx="6639470" cy="541471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「地理院地図」と「地理院タイル」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CCBE-FBFD-4357-99BD-2284957F4271}" type="slidenum">
              <a:rPr lang="en-US" altLang="ja-JP" smtClean="0"/>
              <a:pPr/>
              <a:t>22</a:t>
            </a:fld>
            <a:endParaRPr lang="en-US" altLang="ja-JP"/>
          </a:p>
        </p:txBody>
      </p:sp>
      <p:sp>
        <p:nvSpPr>
          <p:cNvPr id="11" name="テキスト ボックス 36"/>
          <p:cNvSpPr txBox="1"/>
          <p:nvPr/>
        </p:nvSpPr>
        <p:spPr>
          <a:xfrm>
            <a:off x="0" y="503238"/>
            <a:ext cx="7848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3200" b="1" dirty="0" smtClean="0">
                <a:solidFill>
                  <a:schemeClr val="bg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 → </a:t>
            </a:r>
            <a:r>
              <a:rPr lang="ja-JP" altLang="en-US" sz="4400" b="1" dirty="0" smtClean="0">
                <a:solidFill>
                  <a:schemeClr val="bg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ウェブ地図</a:t>
            </a:r>
            <a:r>
              <a:rPr lang="ja-JP" altLang="en-US" sz="4400" b="1" dirty="0" smtClean="0">
                <a:solidFill>
                  <a:srgbClr val="F08888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（サイト）</a:t>
            </a:r>
            <a:endParaRPr lang="en-US" altLang="ja-JP" sz="4400" b="1" dirty="0" smtClean="0">
              <a:solidFill>
                <a:srgbClr val="F08888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テキスト ボックス 36"/>
          <p:cNvSpPr txBox="1"/>
          <p:nvPr/>
        </p:nvSpPr>
        <p:spPr>
          <a:xfrm>
            <a:off x="1259632" y="6188360"/>
            <a:ext cx="763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地理院タイル → </a:t>
            </a:r>
            <a:r>
              <a:rPr lang="ja-JP" altLang="en-US" sz="4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ウェブ地図用</a:t>
            </a:r>
            <a:r>
              <a:rPr lang="ja-JP" altLang="en-US" sz="4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</a:t>
            </a:r>
            <a:endParaRPr lang="en-US" altLang="ja-JP" sz="44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1979712" y="5733256"/>
            <a:ext cx="360040" cy="64786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1979712" y="6237312"/>
            <a:ext cx="576064" cy="14381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971600" y="1166831"/>
            <a:ext cx="576064" cy="53397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6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117623" y="774414"/>
            <a:ext cx="4176464" cy="400110"/>
          </a:xfrm>
          <a:prstGeom prst="rect">
            <a:avLst/>
          </a:prstGeom>
          <a:solidFill>
            <a:srgbClr val="FFFFEB"/>
          </a:solidFill>
        </p:spPr>
        <p:txBody>
          <a:bodyPr wrap="square">
            <a:spAutoFit/>
          </a:bodyPr>
          <a:lstStyle/>
          <a:p>
            <a:endParaRPr lang="ja-JP" altLang="en-US" sz="200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8100392" cy="476250"/>
          </a:xfrm>
        </p:spPr>
        <p:txBody>
          <a:bodyPr/>
          <a:lstStyle/>
          <a:p>
            <a:r>
              <a:rPr lang="ja-JP" altLang="en-US" dirty="0" smtClean="0"/>
              <a:t>出典明示だけで利用可能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23</a:t>
            </a:fld>
            <a:endParaRPr lang="en-US" altLang="ja-JP" dirty="0"/>
          </a:p>
        </p:txBody>
      </p:sp>
      <p:sp>
        <p:nvSpPr>
          <p:cNvPr id="5" name="正方形/長方形 4"/>
          <p:cNvSpPr/>
          <p:nvPr/>
        </p:nvSpPr>
        <p:spPr>
          <a:xfrm>
            <a:off x="173407" y="767266"/>
            <a:ext cx="888095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地理院タイルは「国土地理院コンテンツ利用規約」に基づいて利用可能</a:t>
            </a:r>
            <a:endParaRPr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2000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http://www.gsi.go.jp/kikakuchousei/kikakuchousei40182.html</a:t>
            </a:r>
            <a:endParaRPr lang="ja-JP" altLang="en-US" sz="2000" dirty="0">
              <a:solidFill>
                <a:schemeClr val="accent1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48528" y="5157192"/>
            <a:ext cx="79634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8288" indent="-268288"/>
            <a:r>
              <a:rPr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(※) </a:t>
            </a:r>
            <a:r>
              <a:rPr lang="ja-JP" altLang="en-US" sz="2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標準地図等の</a:t>
            </a:r>
            <a:r>
              <a:rPr lang="en-US" altLang="ja-JP" sz="2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”</a:t>
            </a:r>
            <a:r>
              <a:rPr lang="ja-JP" altLang="en-US" sz="22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基本測量成果</a:t>
            </a:r>
            <a:r>
              <a:rPr lang="en-US" altLang="ja-JP" sz="2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”</a:t>
            </a:r>
            <a:r>
              <a:rPr lang="ja-JP" altLang="en-US" sz="2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については、測量法に基づき、</a:t>
            </a:r>
            <a:endParaRPr lang="en-US" altLang="ja-JP" sz="2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68288" indent="-268288"/>
            <a:r>
              <a:rPr lang="ja-JP" altLang="en-US" sz="2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 </a:t>
            </a:r>
            <a:r>
              <a:rPr lang="ja-JP" altLang="en-US" sz="2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</a:t>
            </a:r>
            <a:r>
              <a:rPr lang="ja-JP" altLang="en-US" sz="2200" b="1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申請等が必要になることがあります</a:t>
            </a:r>
            <a:r>
              <a:rPr lang="ja-JP" altLang="en-US" sz="2200" dirty="0" smtClean="0">
                <a:solidFill>
                  <a:schemeClr val="tx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2200" dirty="0" smtClean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251520" y="2105546"/>
            <a:ext cx="8724730" cy="1692771"/>
          </a:xfrm>
          <a:prstGeom prst="rect">
            <a:avLst/>
          </a:prstGeom>
          <a:solidFill>
            <a:srgbClr val="FFFFEB"/>
          </a:solidFill>
        </p:spPr>
        <p:txBody>
          <a:bodyPr wrap="squar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9pPr>
          </a:lstStyle>
          <a:p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国土地理院のウェブサイトで公開している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情報は、</a:t>
            </a:r>
            <a:endParaRPr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別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の利用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ルール</a:t>
            </a:r>
            <a:r>
              <a:rPr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(※) 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が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適用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されるものを除き、</a:t>
            </a:r>
            <a:endParaRPr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32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複製</a:t>
            </a:r>
            <a:r>
              <a:rPr lang="ja-JP" altLang="en-US" sz="32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、公衆送信、翻訳・変形等の翻案等</a:t>
            </a:r>
            <a:r>
              <a:rPr lang="ja-JP" altLang="en-US" sz="32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、自由</a:t>
            </a:r>
            <a:r>
              <a:rPr lang="ja-JP" altLang="en-US" sz="32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</a:t>
            </a:r>
            <a:r>
              <a:rPr lang="ja-JP" altLang="en-US" sz="32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できます。また、</a:t>
            </a:r>
            <a:r>
              <a:rPr lang="ja-JP" altLang="en-US" sz="32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商用</a:t>
            </a:r>
            <a:r>
              <a:rPr lang="ja-JP" altLang="en-US" sz="32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利用も</a:t>
            </a:r>
            <a:r>
              <a:rPr lang="ja-JP" altLang="en-US" sz="32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可能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です。</a:t>
            </a:r>
            <a:endParaRPr lang="ja-JP" altLang="en-US" sz="3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02472" y="4095743"/>
            <a:ext cx="569418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defRPr>
            </a:lvl9pPr>
          </a:lstStyle>
          <a:p>
            <a:r>
              <a:rPr lang="ja-JP" altLang="en-US" sz="3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 </a:t>
            </a:r>
            <a:r>
              <a:rPr lang="ja-JP" altLang="en-US" sz="32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出典の記載</a:t>
            </a:r>
            <a:r>
              <a:rPr lang="ja-JP" altLang="en-US" sz="3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により利用可能！</a:t>
            </a:r>
            <a:endParaRPr lang="en-US" altLang="ja-JP" sz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右矢印 8"/>
          <p:cNvSpPr/>
          <p:nvPr/>
        </p:nvSpPr>
        <p:spPr>
          <a:xfrm rot="5400000">
            <a:off x="4367036" y="1569099"/>
            <a:ext cx="493697" cy="5040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2" descr="https://qr.quel.jp/tmp/07758910e84654155a16c54ab38487d3.png?v=1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3366" y="5730361"/>
            <a:ext cx="1057275" cy="105727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3143308" y="6018196"/>
            <a:ext cx="46057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利用したいタイルが基本測量成果に該当するかどうかは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地理院タイル一覧ページで確認できます。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r"/>
            <a:r>
              <a:rPr lang="ja-JP" altLang="en-US" sz="1200" dirty="0"/>
              <a:t>https://maps.gsi.go.jp/development/ichiran.html</a:t>
            </a:r>
            <a:endParaRPr lang="ja-JP" altLang="en-US" sz="2000" dirty="0">
              <a:solidFill>
                <a:schemeClr val="tx2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78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直線コネクタ 71"/>
          <p:cNvCxnSpPr/>
          <p:nvPr/>
        </p:nvCxnSpPr>
        <p:spPr>
          <a:xfrm>
            <a:off x="681675" y="3429000"/>
            <a:ext cx="2007871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/>
          <p:nvPr/>
        </p:nvCxnSpPr>
        <p:spPr>
          <a:xfrm>
            <a:off x="706060" y="4509120"/>
            <a:ext cx="2007871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/>
        </p:nvCxnSpPr>
        <p:spPr>
          <a:xfrm>
            <a:off x="706060" y="6505027"/>
            <a:ext cx="2007871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/>
          <p:cNvGrpSpPr/>
          <p:nvPr/>
        </p:nvGrpSpPr>
        <p:grpSpPr>
          <a:xfrm>
            <a:off x="1187624" y="2706152"/>
            <a:ext cx="4412665" cy="4058684"/>
            <a:chOff x="419124" y="2294210"/>
            <a:chExt cx="4540594" cy="4176350"/>
          </a:xfrm>
        </p:grpSpPr>
        <p:grpSp>
          <p:nvGrpSpPr>
            <p:cNvPr id="45" name="グループ化 44"/>
            <p:cNvGrpSpPr/>
            <p:nvPr/>
          </p:nvGrpSpPr>
          <p:grpSpPr>
            <a:xfrm>
              <a:off x="1359617" y="2880506"/>
              <a:ext cx="3462088" cy="3375623"/>
              <a:chOff x="3010812" y="2142620"/>
              <a:chExt cx="4439173" cy="4328305"/>
            </a:xfrm>
          </p:grpSpPr>
          <p:pic>
            <p:nvPicPr>
              <p:cNvPr id="46" name="図 45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33575" y="2142620"/>
                <a:ext cx="4328305" cy="432830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テキスト ボックス 46"/>
              <p:cNvSpPr txBox="1"/>
              <p:nvPr/>
            </p:nvSpPr>
            <p:spPr>
              <a:xfrm>
                <a:off x="4096570" y="3671502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</a:t>
                </a:r>
                <a:r>
                  <a:rPr lang="en-US" altLang="ja-JP" sz="12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8" name="テキスト ボックス 47"/>
              <p:cNvSpPr txBox="1"/>
              <p:nvPr/>
            </p:nvSpPr>
            <p:spPr>
              <a:xfrm>
                <a:off x="3020885" y="4721529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</a:t>
                </a:r>
                <a:r>
                  <a:rPr lang="en-US" altLang="ja-JP" sz="12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9" name="テキスト ボックス 48"/>
              <p:cNvSpPr txBox="1"/>
              <p:nvPr/>
            </p:nvSpPr>
            <p:spPr>
              <a:xfrm>
                <a:off x="3019257" y="5885683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</a:t>
                </a:r>
                <a:r>
                  <a:rPr lang="en-US" altLang="ja-JP" sz="12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3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0" name="テキスト ボックス 49"/>
              <p:cNvSpPr txBox="1"/>
              <p:nvPr/>
            </p:nvSpPr>
            <p:spPr>
              <a:xfrm>
                <a:off x="4093273" y="5885682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</a:t>
                </a:r>
                <a:r>
                  <a:rPr lang="en-US" altLang="ja-JP" sz="12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3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1" name="テキスト ボックス 50"/>
              <p:cNvSpPr txBox="1"/>
              <p:nvPr/>
            </p:nvSpPr>
            <p:spPr>
              <a:xfrm>
                <a:off x="5202981" y="5885682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ja-JP" sz="1200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</a:t>
                </a:r>
                <a:r>
                  <a:rPr lang="en-US" altLang="ja-JP" sz="120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 2 /</a:t>
                </a:r>
                <a:r>
                  <a:rPr kumimoji="1" lang="en-US" altLang="ja-JP" sz="1200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3</a:t>
                </a:r>
                <a:endParaRPr kumimoji="1" lang="ja-JP" altLang="en-US" sz="12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2" name="テキスト ボックス 51"/>
              <p:cNvSpPr txBox="1"/>
              <p:nvPr/>
            </p:nvSpPr>
            <p:spPr>
              <a:xfrm>
                <a:off x="6314842" y="5894956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3</a:t>
                </a:r>
                <a:r>
                  <a:rPr lang="en-US" altLang="ja-JP" sz="120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3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3" name="テキスト ボックス 52"/>
              <p:cNvSpPr txBox="1"/>
              <p:nvPr/>
            </p:nvSpPr>
            <p:spPr>
              <a:xfrm>
                <a:off x="6310430" y="4721526"/>
                <a:ext cx="1134998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3</a:t>
                </a:r>
                <a:r>
                  <a:rPr lang="en-US" altLang="ja-JP" sz="12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2</a:t>
                </a:r>
                <a:endParaRPr kumimoji="1" lang="ja-JP" altLang="en-US" sz="12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4" name="テキスト ボックス 53"/>
              <p:cNvSpPr txBox="1"/>
              <p:nvPr/>
            </p:nvSpPr>
            <p:spPr>
              <a:xfrm>
                <a:off x="6314987" y="3671340"/>
                <a:ext cx="1134998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3</a:t>
                </a:r>
                <a:r>
                  <a:rPr lang="en-US" altLang="ja-JP" sz="12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1</a:t>
                </a:r>
                <a:endParaRPr kumimoji="1" lang="ja-JP" altLang="en-US" sz="12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5" name="テキスト ボックス 54"/>
              <p:cNvSpPr txBox="1"/>
              <p:nvPr/>
            </p:nvSpPr>
            <p:spPr>
              <a:xfrm>
                <a:off x="6311878" y="2546135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3</a:t>
                </a:r>
                <a:r>
                  <a:rPr lang="en-US" altLang="ja-JP" sz="12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0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6" name="テキスト ボックス 55"/>
              <p:cNvSpPr txBox="1"/>
              <p:nvPr/>
            </p:nvSpPr>
            <p:spPr>
              <a:xfrm>
                <a:off x="5202981" y="2538063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</a:t>
                </a:r>
                <a:r>
                  <a:rPr lang="en-US" altLang="ja-JP" sz="12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7" name="テキスト ボックス 56"/>
              <p:cNvSpPr txBox="1"/>
              <p:nvPr/>
            </p:nvSpPr>
            <p:spPr>
              <a:xfrm>
                <a:off x="5202981" y="3671341"/>
                <a:ext cx="1134998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</a:t>
                </a:r>
                <a:r>
                  <a:rPr lang="en-US" altLang="ja-JP" sz="12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1</a:t>
                </a:r>
                <a:endParaRPr kumimoji="1" lang="ja-JP" altLang="en-US" sz="12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8" name="テキスト ボックス 57"/>
              <p:cNvSpPr txBox="1"/>
              <p:nvPr/>
            </p:nvSpPr>
            <p:spPr>
              <a:xfrm>
                <a:off x="5212505" y="4721526"/>
                <a:ext cx="1134998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</a:t>
                </a:r>
                <a:r>
                  <a:rPr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/</a:t>
                </a:r>
                <a:r>
                  <a:rPr kumimoji="1"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b="1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2</a:t>
                </a:r>
                <a:endParaRPr kumimoji="1" lang="ja-JP" altLang="en-US" sz="12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9" name="テキスト ボックス 58"/>
              <p:cNvSpPr txBox="1"/>
              <p:nvPr/>
            </p:nvSpPr>
            <p:spPr>
              <a:xfrm>
                <a:off x="4093273" y="4721528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</a:t>
                </a:r>
                <a:r>
                  <a:rPr lang="en-US" altLang="ja-JP" sz="12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0" name="テキスト ボックス 59"/>
              <p:cNvSpPr txBox="1"/>
              <p:nvPr/>
            </p:nvSpPr>
            <p:spPr>
              <a:xfrm>
                <a:off x="4096570" y="2543796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</a:t>
                </a:r>
                <a:r>
                  <a:rPr lang="en-US" altLang="ja-JP" sz="12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0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1" name="テキスト ボックス 60"/>
              <p:cNvSpPr txBox="1"/>
              <p:nvPr/>
            </p:nvSpPr>
            <p:spPr>
              <a:xfrm>
                <a:off x="3010812" y="3671503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 /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</a:t>
                </a:r>
                <a:r>
                  <a:rPr lang="en-US" altLang="ja-JP" sz="12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sp>
          <p:nvSpPr>
            <p:cNvPr id="62" name="正方形/長方形 61"/>
            <p:cNvSpPr/>
            <p:nvPr/>
          </p:nvSpPr>
          <p:spPr>
            <a:xfrm>
              <a:off x="3079010" y="3723317"/>
              <a:ext cx="1704959" cy="17054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885045" y="2406734"/>
              <a:ext cx="1656496" cy="1656496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64" name="グループ化 63"/>
            <p:cNvGrpSpPr/>
            <p:nvPr/>
          </p:nvGrpSpPr>
          <p:grpSpPr>
            <a:xfrm>
              <a:off x="783553" y="2517396"/>
              <a:ext cx="1693401" cy="1656671"/>
              <a:chOff x="2351062" y="1535140"/>
              <a:chExt cx="2171319" cy="2124224"/>
            </a:xfrm>
          </p:grpSpPr>
          <p:pic>
            <p:nvPicPr>
              <p:cNvPr id="65" name="図 64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98157" y="1535140"/>
                <a:ext cx="2124224" cy="212422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6" name="テキスト ボックス 65"/>
              <p:cNvSpPr txBox="1"/>
              <p:nvPr/>
            </p:nvSpPr>
            <p:spPr>
              <a:xfrm>
                <a:off x="2351062" y="2988087"/>
                <a:ext cx="1054835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 /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7" name="テキスト ボックス 66"/>
              <p:cNvSpPr txBox="1"/>
              <p:nvPr/>
            </p:nvSpPr>
            <p:spPr>
              <a:xfrm>
                <a:off x="3465241" y="2988472"/>
                <a:ext cx="1054835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 / 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8" name="テキスト ボックス 67"/>
              <p:cNvSpPr txBox="1"/>
              <p:nvPr/>
            </p:nvSpPr>
            <p:spPr>
              <a:xfrm>
                <a:off x="3462365" y="1910137"/>
                <a:ext cx="1054835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1 / 0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9" name="テキスト ボックス 68"/>
              <p:cNvSpPr txBox="1"/>
              <p:nvPr/>
            </p:nvSpPr>
            <p:spPr>
              <a:xfrm>
                <a:off x="2380256" y="1927926"/>
                <a:ext cx="1054835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0 / 0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cxnSp>
          <p:nvCxnSpPr>
            <p:cNvPr id="70" name="直線矢印コネクタ 69"/>
            <p:cNvCxnSpPr/>
            <p:nvPr/>
          </p:nvCxnSpPr>
          <p:spPr>
            <a:xfrm>
              <a:off x="566706" y="3088584"/>
              <a:ext cx="867234" cy="3381976"/>
            </a:xfrm>
            <a:prstGeom prst="straightConnector1">
              <a:avLst/>
            </a:prstGeom>
            <a:ln w="3810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矢印コネクタ 70"/>
            <p:cNvCxnSpPr/>
            <p:nvPr/>
          </p:nvCxnSpPr>
          <p:spPr>
            <a:xfrm>
              <a:off x="1332058" y="2319289"/>
              <a:ext cx="3627660" cy="621436"/>
            </a:xfrm>
            <a:prstGeom prst="straightConnector1">
              <a:avLst/>
            </a:prstGeom>
            <a:ln w="3810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>
              <a:off x="1329519" y="3088584"/>
              <a:ext cx="3630199" cy="3381976"/>
            </a:xfrm>
            <a:prstGeom prst="straightConnector1">
              <a:avLst/>
            </a:prstGeom>
            <a:ln w="3810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5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グループ化 74"/>
            <p:cNvGrpSpPr/>
            <p:nvPr/>
          </p:nvGrpSpPr>
          <p:grpSpPr>
            <a:xfrm>
              <a:off x="535958" y="2294210"/>
              <a:ext cx="838585" cy="797295"/>
              <a:chOff x="1996597" y="1156050"/>
              <a:chExt cx="1075254" cy="1022311"/>
            </a:xfrm>
          </p:grpSpPr>
          <p:pic>
            <p:nvPicPr>
              <p:cNvPr id="76" name="図 75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96597" y="1156050"/>
                <a:ext cx="1022311" cy="10223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7" name="テキスト ボックス 76"/>
              <p:cNvSpPr txBox="1"/>
              <p:nvPr/>
            </p:nvSpPr>
            <p:spPr>
              <a:xfrm>
                <a:off x="2017015" y="1643279"/>
                <a:ext cx="1054836" cy="355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 / 0 </a:t>
                </a:r>
                <a:r>
                  <a:rPr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/</a:t>
                </a:r>
                <a:r>
                  <a:rPr kumimoji="1" lang="en-US" altLang="ja-JP" sz="12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0</a:t>
                </a:r>
                <a:endParaRPr kumimoji="1" lang="ja-JP" altLang="en-US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sp>
          <p:nvSpPr>
            <p:cNvPr id="80" name="テキスト ボックス 79"/>
            <p:cNvSpPr txBox="1"/>
            <p:nvPr/>
          </p:nvSpPr>
          <p:spPr>
            <a:xfrm>
              <a:off x="419124" y="2332626"/>
              <a:ext cx="1053495" cy="430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タイル座標</a:t>
              </a:r>
              <a:endParaRPr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ctr"/>
              <a:r>
                <a:rPr lang="en-US" altLang="ja-JP" sz="11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{z}</a:t>
              </a:r>
              <a:r>
                <a:rPr kumimoji="1" lang="en-US" altLang="ja-JP" sz="11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/{x}</a:t>
              </a:r>
              <a:r>
                <a:rPr lang="en-US" altLang="ja-JP" sz="11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/{y}</a:t>
              </a:r>
              <a:endPara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2" name="グループ化 1"/>
          <p:cNvGrpSpPr/>
          <p:nvPr/>
        </p:nvGrpSpPr>
        <p:grpSpPr>
          <a:xfrm>
            <a:off x="94233" y="3236858"/>
            <a:ext cx="695199" cy="3561381"/>
            <a:chOff x="122363" y="2537877"/>
            <a:chExt cx="733789" cy="3759074"/>
          </a:xfrm>
        </p:grpSpPr>
        <p:sp>
          <p:nvSpPr>
            <p:cNvPr id="82" name="下矢印 81"/>
            <p:cNvSpPr/>
            <p:nvPr/>
          </p:nvSpPr>
          <p:spPr>
            <a:xfrm>
              <a:off x="345392" y="2805014"/>
              <a:ext cx="287731" cy="3491937"/>
            </a:xfrm>
            <a:prstGeom prst="downArrow">
              <a:avLst/>
            </a:prstGeom>
            <a:gradFill flip="none" rotWithShape="1">
              <a:gsLst>
                <a:gs pos="32000">
                  <a:schemeClr val="tx2">
                    <a:lumMod val="60000"/>
                    <a:lumOff val="4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122363" y="2537877"/>
              <a:ext cx="733789" cy="408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Z=0</a:t>
              </a:r>
              <a:endPara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122363" y="3664487"/>
              <a:ext cx="733789" cy="408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Z=1</a:t>
              </a:r>
              <a:endPara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5" name="テキスト ボックス 84"/>
            <p:cNvSpPr txBox="1"/>
            <p:nvPr/>
          </p:nvSpPr>
          <p:spPr>
            <a:xfrm>
              <a:off x="122363" y="5783647"/>
              <a:ext cx="733789" cy="408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Z=</a:t>
              </a:r>
              <a:r>
                <a:rPr lang="en-US" altLang="ja-JP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2</a:t>
              </a:r>
              <a:endPara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86" name="テキスト ボックス 85"/>
          <p:cNvSpPr txBox="1"/>
          <p:nvPr/>
        </p:nvSpPr>
        <p:spPr>
          <a:xfrm>
            <a:off x="1642037" y="2241779"/>
            <a:ext cx="452107" cy="510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X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-20213" y="2466246"/>
            <a:ext cx="919805" cy="782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Z</a:t>
            </a:r>
            <a:r>
              <a:rPr kumimoji="1"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oom</a:t>
            </a:r>
          </a:p>
          <a:p>
            <a:pPr algn="ctr"/>
            <a:r>
              <a:rPr kumimoji="1"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Level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8" name="二方向矢印 87"/>
          <p:cNvSpPr/>
          <p:nvPr/>
        </p:nvSpPr>
        <p:spPr>
          <a:xfrm rot="10800000">
            <a:off x="1012201" y="2372364"/>
            <a:ext cx="701866" cy="673177"/>
          </a:xfrm>
          <a:prstGeom prst="leftUpArrow">
            <a:avLst>
              <a:gd name="adj1" fmla="val 11454"/>
              <a:gd name="adj2" fmla="val 14516"/>
              <a:gd name="adj3" fmla="val 1785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913447" y="2963787"/>
            <a:ext cx="443250" cy="510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Y</a:t>
            </a:r>
            <a:endParaRPr kumimoji="1"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21124" y="1422068"/>
            <a:ext cx="5785102" cy="539130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0" tIns="72000" rIns="0" bIns="0" rtlCol="0" anchor="t" anchorCtr="1">
            <a:noAutofit/>
          </a:bodyPr>
          <a:lstStyle/>
          <a:p>
            <a:endParaRPr lang="ja-JP" altLang="en-US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169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地理院タイル </a:t>
            </a:r>
            <a:r>
              <a:rPr lang="en-US" altLang="ja-JP" dirty="0"/>
              <a:t>/ GSI Tiles</a:t>
            </a:r>
            <a:endParaRPr lang="ja-JP" altLang="en-US" dirty="0" smtClean="0">
              <a:solidFill>
                <a:srgbClr val="00B0F0"/>
              </a:solidFill>
            </a:endParaRPr>
          </a:p>
        </p:txBody>
      </p:sp>
      <p:sp>
        <p:nvSpPr>
          <p:cNvPr id="19" name="スライド番号プレースホル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9BD501-94C7-464F-98A7-A979E02141A4}" type="slidenum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691077" y="2564904"/>
            <a:ext cx="2343525" cy="40271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0" tIns="72000" rIns="0" bIns="0" rtlCol="0" anchor="t" anchorCtr="1">
            <a:noAutofit/>
          </a:bodyPr>
          <a:lstStyle/>
          <a:p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画面に表示するときに</a:t>
            </a:r>
            <a:endParaRPr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6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必要な地図画像だけ</a:t>
            </a:r>
            <a:endParaRPr lang="en-US" altLang="ja-JP" sz="16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ダウンロード</a:t>
            </a:r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</a:t>
            </a:r>
            <a:endParaRPr kumimoji="1"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 </a:t>
            </a:r>
            <a:r>
              <a:rPr kumimoji="1" lang="ja-JP" altLang="en-US" sz="16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表示が高速</a:t>
            </a:r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に行える！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760" y="3794172"/>
            <a:ext cx="2168383" cy="2693799"/>
          </a:xfrm>
          <a:prstGeom prst="rect">
            <a:avLst/>
          </a:prstGeom>
        </p:spPr>
      </p:pic>
      <p:sp>
        <p:nvSpPr>
          <p:cNvPr id="40" name="テキスト ボックス 39"/>
          <p:cNvSpPr txBox="1"/>
          <p:nvPr/>
        </p:nvSpPr>
        <p:spPr>
          <a:xfrm>
            <a:off x="21122" y="1052736"/>
            <a:ext cx="5785103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サーバ</a:t>
            </a:r>
          </a:p>
        </p:txBody>
      </p:sp>
      <p:sp>
        <p:nvSpPr>
          <p:cNvPr id="41" name="Freeform 1508"/>
          <p:cNvSpPr>
            <a:spLocks noEditPoints="1"/>
          </p:cNvSpPr>
          <p:nvPr/>
        </p:nvSpPr>
        <p:spPr bwMode="auto">
          <a:xfrm>
            <a:off x="1749315" y="1124744"/>
            <a:ext cx="312610" cy="251771"/>
          </a:xfrm>
          <a:custGeom>
            <a:avLst/>
            <a:gdLst>
              <a:gd name="T0" fmla="*/ 0 w 483"/>
              <a:gd name="T1" fmla="*/ 389 h 389"/>
              <a:gd name="T2" fmla="*/ 483 w 483"/>
              <a:gd name="T3" fmla="*/ 389 h 389"/>
              <a:gd name="T4" fmla="*/ 483 w 483"/>
              <a:gd name="T5" fmla="*/ 292 h 389"/>
              <a:gd name="T6" fmla="*/ 0 w 483"/>
              <a:gd name="T7" fmla="*/ 292 h 389"/>
              <a:gd name="T8" fmla="*/ 0 w 483"/>
              <a:gd name="T9" fmla="*/ 389 h 389"/>
              <a:gd name="T10" fmla="*/ 48 w 483"/>
              <a:gd name="T11" fmla="*/ 316 h 389"/>
              <a:gd name="T12" fmla="*/ 96 w 483"/>
              <a:gd name="T13" fmla="*/ 316 h 389"/>
              <a:gd name="T14" fmla="*/ 96 w 483"/>
              <a:gd name="T15" fmla="*/ 365 h 389"/>
              <a:gd name="T16" fmla="*/ 48 w 483"/>
              <a:gd name="T17" fmla="*/ 365 h 389"/>
              <a:gd name="T18" fmla="*/ 48 w 483"/>
              <a:gd name="T19" fmla="*/ 316 h 389"/>
              <a:gd name="T20" fmla="*/ 0 w 483"/>
              <a:gd name="T21" fmla="*/ 0 h 389"/>
              <a:gd name="T22" fmla="*/ 0 w 483"/>
              <a:gd name="T23" fmla="*/ 97 h 389"/>
              <a:gd name="T24" fmla="*/ 483 w 483"/>
              <a:gd name="T25" fmla="*/ 97 h 389"/>
              <a:gd name="T26" fmla="*/ 483 w 483"/>
              <a:gd name="T27" fmla="*/ 0 h 389"/>
              <a:gd name="T28" fmla="*/ 0 w 483"/>
              <a:gd name="T29" fmla="*/ 0 h 389"/>
              <a:gd name="T30" fmla="*/ 96 w 483"/>
              <a:gd name="T31" fmla="*/ 73 h 389"/>
              <a:gd name="T32" fmla="*/ 48 w 483"/>
              <a:gd name="T33" fmla="*/ 73 h 389"/>
              <a:gd name="T34" fmla="*/ 48 w 483"/>
              <a:gd name="T35" fmla="*/ 24 h 389"/>
              <a:gd name="T36" fmla="*/ 96 w 483"/>
              <a:gd name="T37" fmla="*/ 24 h 389"/>
              <a:gd name="T38" fmla="*/ 96 w 483"/>
              <a:gd name="T39" fmla="*/ 73 h 389"/>
              <a:gd name="T40" fmla="*/ 0 w 483"/>
              <a:gd name="T41" fmla="*/ 243 h 389"/>
              <a:gd name="T42" fmla="*/ 483 w 483"/>
              <a:gd name="T43" fmla="*/ 243 h 389"/>
              <a:gd name="T44" fmla="*/ 483 w 483"/>
              <a:gd name="T45" fmla="*/ 146 h 389"/>
              <a:gd name="T46" fmla="*/ 0 w 483"/>
              <a:gd name="T47" fmla="*/ 146 h 389"/>
              <a:gd name="T48" fmla="*/ 0 w 483"/>
              <a:gd name="T49" fmla="*/ 243 h 389"/>
              <a:gd name="T50" fmla="*/ 48 w 483"/>
              <a:gd name="T51" fmla="*/ 170 h 389"/>
              <a:gd name="T52" fmla="*/ 96 w 483"/>
              <a:gd name="T53" fmla="*/ 170 h 389"/>
              <a:gd name="T54" fmla="*/ 96 w 483"/>
              <a:gd name="T55" fmla="*/ 219 h 389"/>
              <a:gd name="T56" fmla="*/ 48 w 483"/>
              <a:gd name="T57" fmla="*/ 219 h 389"/>
              <a:gd name="T58" fmla="*/ 48 w 483"/>
              <a:gd name="T59" fmla="*/ 17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3" h="389">
                <a:moveTo>
                  <a:pt x="0" y="389"/>
                </a:moveTo>
                <a:lnTo>
                  <a:pt x="483" y="389"/>
                </a:lnTo>
                <a:lnTo>
                  <a:pt x="483" y="292"/>
                </a:lnTo>
                <a:lnTo>
                  <a:pt x="0" y="292"/>
                </a:lnTo>
                <a:lnTo>
                  <a:pt x="0" y="389"/>
                </a:lnTo>
                <a:close/>
                <a:moveTo>
                  <a:pt x="48" y="316"/>
                </a:moveTo>
                <a:lnTo>
                  <a:pt x="96" y="316"/>
                </a:lnTo>
                <a:lnTo>
                  <a:pt x="96" y="365"/>
                </a:lnTo>
                <a:lnTo>
                  <a:pt x="48" y="365"/>
                </a:lnTo>
                <a:lnTo>
                  <a:pt x="48" y="316"/>
                </a:lnTo>
                <a:close/>
                <a:moveTo>
                  <a:pt x="0" y="0"/>
                </a:moveTo>
                <a:lnTo>
                  <a:pt x="0" y="97"/>
                </a:lnTo>
                <a:lnTo>
                  <a:pt x="483" y="97"/>
                </a:lnTo>
                <a:lnTo>
                  <a:pt x="483" y="0"/>
                </a:lnTo>
                <a:lnTo>
                  <a:pt x="0" y="0"/>
                </a:lnTo>
                <a:close/>
                <a:moveTo>
                  <a:pt x="96" y="73"/>
                </a:moveTo>
                <a:lnTo>
                  <a:pt x="48" y="73"/>
                </a:lnTo>
                <a:lnTo>
                  <a:pt x="48" y="24"/>
                </a:lnTo>
                <a:lnTo>
                  <a:pt x="96" y="24"/>
                </a:lnTo>
                <a:lnTo>
                  <a:pt x="96" y="73"/>
                </a:lnTo>
                <a:close/>
                <a:moveTo>
                  <a:pt x="0" y="243"/>
                </a:moveTo>
                <a:lnTo>
                  <a:pt x="483" y="243"/>
                </a:lnTo>
                <a:lnTo>
                  <a:pt x="483" y="146"/>
                </a:lnTo>
                <a:lnTo>
                  <a:pt x="0" y="146"/>
                </a:lnTo>
                <a:lnTo>
                  <a:pt x="0" y="243"/>
                </a:lnTo>
                <a:close/>
                <a:moveTo>
                  <a:pt x="48" y="170"/>
                </a:moveTo>
                <a:lnTo>
                  <a:pt x="96" y="170"/>
                </a:lnTo>
                <a:lnTo>
                  <a:pt x="96" y="219"/>
                </a:lnTo>
                <a:lnTo>
                  <a:pt x="48" y="219"/>
                </a:lnTo>
                <a:lnTo>
                  <a:pt x="48" y="1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691078" y="2195572"/>
            <a:ext cx="2343525" cy="369332"/>
            <a:chOff x="6691078" y="2778160"/>
            <a:chExt cx="2343525" cy="369332"/>
          </a:xfrm>
        </p:grpSpPr>
        <p:sp>
          <p:nvSpPr>
            <p:cNvPr id="35" name="テキスト ボックス 34"/>
            <p:cNvSpPr txBox="1"/>
            <p:nvPr/>
          </p:nvSpPr>
          <p:spPr>
            <a:xfrm>
              <a:off x="6691078" y="2778160"/>
              <a:ext cx="2343525" cy="3693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クライアント</a:t>
              </a:r>
              <a:endPara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2" name="Freeform 1146"/>
            <p:cNvSpPr>
              <a:spLocks noEditPoints="1"/>
            </p:cNvSpPr>
            <p:nvPr/>
          </p:nvSpPr>
          <p:spPr bwMode="auto">
            <a:xfrm>
              <a:off x="6894744" y="2912266"/>
              <a:ext cx="104478" cy="174863"/>
            </a:xfrm>
            <a:custGeom>
              <a:avLst/>
              <a:gdLst>
                <a:gd name="T0" fmla="*/ 84 w 104"/>
                <a:gd name="T1" fmla="*/ 0 h 176"/>
                <a:gd name="T2" fmla="*/ 20 w 104"/>
                <a:gd name="T3" fmla="*/ 0 h 176"/>
                <a:gd name="T4" fmla="*/ 0 w 104"/>
                <a:gd name="T5" fmla="*/ 20 h 176"/>
                <a:gd name="T6" fmla="*/ 0 w 104"/>
                <a:gd name="T7" fmla="*/ 156 h 176"/>
                <a:gd name="T8" fmla="*/ 20 w 104"/>
                <a:gd name="T9" fmla="*/ 176 h 176"/>
                <a:gd name="T10" fmla="*/ 84 w 104"/>
                <a:gd name="T11" fmla="*/ 176 h 176"/>
                <a:gd name="T12" fmla="*/ 104 w 104"/>
                <a:gd name="T13" fmla="*/ 156 h 176"/>
                <a:gd name="T14" fmla="*/ 104 w 104"/>
                <a:gd name="T15" fmla="*/ 20 h 176"/>
                <a:gd name="T16" fmla="*/ 84 w 104"/>
                <a:gd name="T17" fmla="*/ 0 h 176"/>
                <a:gd name="T18" fmla="*/ 52 w 104"/>
                <a:gd name="T19" fmla="*/ 168 h 176"/>
                <a:gd name="T20" fmla="*/ 40 w 104"/>
                <a:gd name="T21" fmla="*/ 156 h 176"/>
                <a:gd name="T22" fmla="*/ 52 w 104"/>
                <a:gd name="T23" fmla="*/ 144 h 176"/>
                <a:gd name="T24" fmla="*/ 64 w 104"/>
                <a:gd name="T25" fmla="*/ 156 h 176"/>
                <a:gd name="T26" fmla="*/ 52 w 104"/>
                <a:gd name="T27" fmla="*/ 168 h 176"/>
                <a:gd name="T28" fmla="*/ 88 w 104"/>
                <a:gd name="T29" fmla="*/ 136 h 176"/>
                <a:gd name="T30" fmla="*/ 16 w 104"/>
                <a:gd name="T31" fmla="*/ 136 h 176"/>
                <a:gd name="T32" fmla="*/ 16 w 104"/>
                <a:gd name="T33" fmla="*/ 24 h 176"/>
                <a:gd name="T34" fmla="*/ 88 w 104"/>
                <a:gd name="T35" fmla="*/ 24 h 176"/>
                <a:gd name="T36" fmla="*/ 88 w 104"/>
                <a:gd name="T37" fmla="*/ 13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76">
                  <a:moveTo>
                    <a:pt x="8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9" y="176"/>
                    <a:pt x="20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95" y="176"/>
                    <a:pt x="104" y="167"/>
                    <a:pt x="104" y="156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9"/>
                    <a:pt x="95" y="0"/>
                    <a:pt x="84" y="0"/>
                  </a:cubicBezTo>
                  <a:close/>
                  <a:moveTo>
                    <a:pt x="52" y="168"/>
                  </a:moveTo>
                  <a:cubicBezTo>
                    <a:pt x="45" y="168"/>
                    <a:pt x="40" y="163"/>
                    <a:pt x="40" y="156"/>
                  </a:cubicBezTo>
                  <a:cubicBezTo>
                    <a:pt x="40" y="149"/>
                    <a:pt x="45" y="144"/>
                    <a:pt x="52" y="144"/>
                  </a:cubicBezTo>
                  <a:cubicBezTo>
                    <a:pt x="59" y="144"/>
                    <a:pt x="64" y="149"/>
                    <a:pt x="64" y="156"/>
                  </a:cubicBezTo>
                  <a:cubicBezTo>
                    <a:pt x="64" y="163"/>
                    <a:pt x="59" y="168"/>
                    <a:pt x="52" y="168"/>
                  </a:cubicBezTo>
                  <a:close/>
                  <a:moveTo>
                    <a:pt x="88" y="136"/>
                  </a:moveTo>
                  <a:cubicBezTo>
                    <a:pt x="16" y="136"/>
                    <a:pt x="16" y="136"/>
                    <a:pt x="16" y="136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88" y="24"/>
                    <a:pt x="88" y="24"/>
                    <a:pt x="88" y="24"/>
                  </a:cubicBezTo>
                  <a:lnTo>
                    <a:pt x="8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3" name="Freeform 1227"/>
            <p:cNvSpPr>
              <a:spLocks noEditPoints="1"/>
            </p:cNvSpPr>
            <p:nvPr/>
          </p:nvSpPr>
          <p:spPr bwMode="auto">
            <a:xfrm>
              <a:off x="7015931" y="2857233"/>
              <a:ext cx="250683" cy="228610"/>
            </a:xfrm>
            <a:custGeom>
              <a:avLst/>
              <a:gdLst>
                <a:gd name="T0" fmla="*/ 160 w 176"/>
                <a:gd name="T1" fmla="*/ 0 h 160"/>
                <a:gd name="T2" fmla="*/ 16 w 176"/>
                <a:gd name="T3" fmla="*/ 0 h 160"/>
                <a:gd name="T4" fmla="*/ 0 w 176"/>
                <a:gd name="T5" fmla="*/ 16 h 160"/>
                <a:gd name="T6" fmla="*/ 0 w 176"/>
                <a:gd name="T7" fmla="*/ 112 h 160"/>
                <a:gd name="T8" fmla="*/ 16 w 176"/>
                <a:gd name="T9" fmla="*/ 128 h 160"/>
                <a:gd name="T10" fmla="*/ 72 w 176"/>
                <a:gd name="T11" fmla="*/ 128 h 160"/>
                <a:gd name="T12" fmla="*/ 72 w 176"/>
                <a:gd name="T13" fmla="*/ 144 h 160"/>
                <a:gd name="T14" fmla="*/ 56 w 176"/>
                <a:gd name="T15" fmla="*/ 144 h 160"/>
                <a:gd name="T16" fmla="*/ 56 w 176"/>
                <a:gd name="T17" fmla="*/ 160 h 160"/>
                <a:gd name="T18" fmla="*/ 120 w 176"/>
                <a:gd name="T19" fmla="*/ 160 h 160"/>
                <a:gd name="T20" fmla="*/ 120 w 176"/>
                <a:gd name="T21" fmla="*/ 144 h 160"/>
                <a:gd name="T22" fmla="*/ 104 w 176"/>
                <a:gd name="T23" fmla="*/ 144 h 160"/>
                <a:gd name="T24" fmla="*/ 104 w 176"/>
                <a:gd name="T25" fmla="*/ 128 h 160"/>
                <a:gd name="T26" fmla="*/ 160 w 176"/>
                <a:gd name="T27" fmla="*/ 128 h 160"/>
                <a:gd name="T28" fmla="*/ 176 w 176"/>
                <a:gd name="T29" fmla="*/ 112 h 160"/>
                <a:gd name="T30" fmla="*/ 176 w 176"/>
                <a:gd name="T31" fmla="*/ 16 h 160"/>
                <a:gd name="T32" fmla="*/ 160 w 176"/>
                <a:gd name="T33" fmla="*/ 0 h 160"/>
                <a:gd name="T34" fmla="*/ 160 w 176"/>
                <a:gd name="T35" fmla="*/ 112 h 160"/>
                <a:gd name="T36" fmla="*/ 16 w 176"/>
                <a:gd name="T37" fmla="*/ 112 h 160"/>
                <a:gd name="T38" fmla="*/ 16 w 176"/>
                <a:gd name="T39" fmla="*/ 16 h 160"/>
                <a:gd name="T40" fmla="*/ 160 w 176"/>
                <a:gd name="T41" fmla="*/ 16 h 160"/>
                <a:gd name="T42" fmla="*/ 160 w 176"/>
                <a:gd name="T43" fmla="*/ 11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" h="160">
                  <a:moveTo>
                    <a:pt x="16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72" y="144"/>
                    <a:pt x="72" y="144"/>
                    <a:pt x="72" y="144"/>
                  </a:cubicBezTo>
                  <a:cubicBezTo>
                    <a:pt x="56" y="144"/>
                    <a:pt x="56" y="144"/>
                    <a:pt x="56" y="144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69" y="128"/>
                    <a:pt x="176" y="121"/>
                    <a:pt x="176" y="112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  <a:close/>
                  <a:moveTo>
                    <a:pt x="160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60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78" name="右矢印 77"/>
          <p:cNvSpPr/>
          <p:nvPr/>
        </p:nvSpPr>
        <p:spPr>
          <a:xfrm>
            <a:off x="5436004" y="5225336"/>
            <a:ext cx="1322115" cy="4151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9" name="右矢印 78"/>
          <p:cNvSpPr/>
          <p:nvPr/>
        </p:nvSpPr>
        <p:spPr>
          <a:xfrm rot="10800000">
            <a:off x="5429723" y="4338180"/>
            <a:ext cx="1362036" cy="3873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391798" y="3801951"/>
            <a:ext cx="1369583" cy="583698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表示に必要な</a:t>
            </a:r>
            <a:endParaRPr kumimoji="1"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タイル</a:t>
            </a:r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をリクエスト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433848" y="5674627"/>
            <a:ext cx="1269497" cy="72239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0" tIns="0" rIns="0" bIns="0" rtlCol="0" anchor="ctr" anchorCtr="1">
            <a:noAutofit/>
          </a:bodyPr>
          <a:lstStyle>
            <a:defPPr>
              <a:defRPr lang="ja-JP"/>
            </a:defPPr>
            <a:lvl1pPr algn="ctr">
              <a:defRPr sz="1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sz="1600" dirty="0"/>
              <a:t>リクエストされた</a:t>
            </a:r>
            <a:endParaRPr lang="en-US" altLang="ja-JP" sz="1600" dirty="0"/>
          </a:p>
          <a:p>
            <a:r>
              <a:rPr lang="ja-JP" altLang="en-US" sz="1600" dirty="0"/>
              <a:t>タイルのみ</a:t>
            </a:r>
            <a:r>
              <a:rPr lang="ja-JP" altLang="en-US" sz="1600" dirty="0" smtClean="0"/>
              <a:t>を</a:t>
            </a:r>
            <a:endParaRPr lang="en-US" altLang="ja-JP" sz="1600" dirty="0" smtClean="0"/>
          </a:p>
          <a:p>
            <a:r>
              <a:rPr lang="ja-JP" altLang="en-US" sz="1600" dirty="0" smtClean="0"/>
              <a:t>配信</a:t>
            </a:r>
            <a:endParaRPr lang="ja-JP" altLang="en-US" sz="1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3430" y="3085905"/>
            <a:ext cx="697860" cy="2710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1200" dirty="0" smtClean="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表示倍率</a:t>
            </a:r>
          </a:p>
        </p:txBody>
      </p:sp>
      <p:sp>
        <p:nvSpPr>
          <p:cNvPr id="90" name="コンテンツ プレースホルダー 2"/>
          <p:cNvSpPr txBox="1">
            <a:spLocks/>
          </p:cNvSpPr>
          <p:nvPr/>
        </p:nvSpPr>
        <p:spPr bwMode="auto">
          <a:xfrm>
            <a:off x="-14712" y="542214"/>
            <a:ext cx="9158712" cy="43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ja-JP" altLang="en-US" sz="2800" b="1" kern="0" dirty="0" smtClean="0"/>
              <a:t>タイル：ウェブ配信用にあらかじめタイル分割されたデータ</a:t>
            </a:r>
            <a:endParaRPr lang="en-US" altLang="ja-JP" sz="2800" b="1" kern="0" dirty="0"/>
          </a:p>
        </p:txBody>
      </p:sp>
      <p:sp>
        <p:nvSpPr>
          <p:cNvPr id="92" name="正方形/長方形 91"/>
          <p:cNvSpPr/>
          <p:nvPr/>
        </p:nvSpPr>
        <p:spPr>
          <a:xfrm>
            <a:off x="10303" y="1414092"/>
            <a:ext cx="57959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地理院タイルのデータ形式は</a:t>
            </a:r>
            <a:r>
              <a:rPr lang="en-US" altLang="ja-JP" sz="16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XYZ</a:t>
            </a:r>
            <a:r>
              <a:rPr lang="ja-JP" altLang="en-US" sz="16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形式</a:t>
            </a:r>
            <a:endParaRPr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　多く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のウェブ地図</a:t>
            </a:r>
            <a:r>
              <a:rPr lang="en-US" altLang="ja-JP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API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やスマホアプリ、</a:t>
            </a:r>
            <a:r>
              <a:rPr lang="en-US" altLang="ja-JP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GIS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ソフトが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対応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して</a:t>
            </a:r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いる</a:t>
            </a:r>
            <a:endParaRPr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6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6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16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地図データとして一般的な形式</a:t>
            </a:r>
            <a:endParaRPr lang="ja-JP" altLang="en-US" sz="1600" b="1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977663" y="2165165"/>
            <a:ext cx="697860" cy="271087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ja-JP" altLang="en-US" sz="1200" dirty="0" smtClean="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東西</a:t>
            </a:r>
            <a:r>
              <a:rPr lang="ja-JP" altLang="en-US" sz="1200" dirty="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軸</a:t>
            </a:r>
            <a:endParaRPr kumimoji="1" lang="ja-JP" altLang="en-US" sz="1200" dirty="0" smtClean="0">
              <a:solidFill>
                <a:schemeClr val="bg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4" name="テキスト ボックス 93"/>
          <p:cNvSpPr txBox="1"/>
          <p:nvPr/>
        </p:nvSpPr>
        <p:spPr>
          <a:xfrm>
            <a:off x="597302" y="2543460"/>
            <a:ext cx="697860" cy="271087"/>
          </a:xfrm>
          <a:prstGeom prst="rect">
            <a:avLst/>
          </a:prstGeom>
          <a:noFill/>
        </p:spPr>
        <p:txBody>
          <a:bodyPr vert="eaVert" wrap="none" lIns="0" tIns="0" rIns="0" bIns="0" rtlCol="0" anchor="ctr" anchorCtr="1">
            <a:noAutofit/>
          </a:bodyPr>
          <a:lstStyle/>
          <a:p>
            <a:r>
              <a:rPr lang="ja-JP" altLang="en-US" sz="1200" dirty="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南北</a:t>
            </a:r>
            <a:r>
              <a:rPr lang="ja-JP" altLang="en-US" sz="1200" dirty="0" smtClean="0">
                <a:solidFill>
                  <a:schemeClr val="bg2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軸</a:t>
            </a:r>
            <a:endParaRPr kumimoji="1" lang="ja-JP" altLang="en-US" sz="1200" dirty="0" smtClean="0">
              <a:solidFill>
                <a:schemeClr val="bg2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96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76250"/>
          </a:xfrm>
        </p:spPr>
        <p:txBody>
          <a:bodyPr/>
          <a:lstStyle/>
          <a:p>
            <a:r>
              <a:rPr lang="ja-JP" altLang="en-US" dirty="0"/>
              <a:t>地理院タイル </a:t>
            </a:r>
            <a:r>
              <a:rPr lang="en-US" altLang="ja-JP" dirty="0"/>
              <a:t>/ GSI </a:t>
            </a:r>
            <a:r>
              <a:rPr lang="en-US" altLang="ja-JP" dirty="0" smtClean="0"/>
              <a:t>Tiles</a:t>
            </a:r>
            <a:endParaRPr lang="ja-JP" altLang="en-US" dirty="0"/>
          </a:p>
        </p:txBody>
      </p:sp>
      <p:sp>
        <p:nvSpPr>
          <p:cNvPr id="16" name="スライド番号プレースホル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EAAF24-57D2-4F96-AEBB-988A6C403E0C}" type="slidenum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25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4475"/>
            <a:ext cx="9144000" cy="62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490" y="1201775"/>
            <a:ext cx="6639470" cy="541471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「地理院地図」と「地理院タイル」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CCBE-FBFD-4357-99BD-2284957F4271}" type="slidenum">
              <a:rPr lang="en-US" altLang="ja-JP" smtClean="0"/>
              <a:pPr/>
              <a:t>26</a:t>
            </a:fld>
            <a:endParaRPr lang="en-US" altLang="ja-JP"/>
          </a:p>
        </p:txBody>
      </p:sp>
      <p:sp>
        <p:nvSpPr>
          <p:cNvPr id="11" name="テキスト ボックス 36"/>
          <p:cNvSpPr txBox="1"/>
          <p:nvPr/>
        </p:nvSpPr>
        <p:spPr>
          <a:xfrm>
            <a:off x="0" y="503238"/>
            <a:ext cx="7848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 → </a:t>
            </a:r>
            <a:r>
              <a:rPr lang="ja-JP" altLang="en-US" sz="4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ウェブ地図</a:t>
            </a:r>
            <a:r>
              <a:rPr lang="ja-JP" altLang="en-US" sz="4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（サイト）</a:t>
            </a:r>
            <a:endParaRPr lang="en-US" altLang="ja-JP" sz="44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テキスト ボックス 36"/>
          <p:cNvSpPr txBox="1"/>
          <p:nvPr/>
        </p:nvSpPr>
        <p:spPr>
          <a:xfrm>
            <a:off x="1259632" y="6188360"/>
            <a:ext cx="7632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3200" b="1" dirty="0" smtClean="0">
                <a:solidFill>
                  <a:schemeClr val="bg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地理院タイル → </a:t>
            </a:r>
            <a:r>
              <a:rPr lang="ja-JP" altLang="en-US" sz="4400" b="1" dirty="0" smtClean="0">
                <a:solidFill>
                  <a:schemeClr val="bg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ウェブ地図用</a:t>
            </a:r>
            <a:r>
              <a:rPr lang="ja-JP" altLang="en-US" sz="4400" b="1" dirty="0" smtClean="0">
                <a:solidFill>
                  <a:srgbClr val="F08888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</a:t>
            </a:r>
            <a:endParaRPr lang="en-US" altLang="ja-JP" sz="4400" b="1" dirty="0" smtClean="0">
              <a:solidFill>
                <a:srgbClr val="F08888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1979712" y="5733256"/>
            <a:ext cx="360040" cy="647867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1979712" y="6237312"/>
            <a:ext cx="576064" cy="143811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971600" y="1166831"/>
            <a:ext cx="576064" cy="53397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21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37"/>
          <p:cNvSpPr txBox="1">
            <a:spLocks noChangeArrowheads="1"/>
          </p:cNvSpPr>
          <p:nvPr/>
        </p:nvSpPr>
        <p:spPr bwMode="auto">
          <a:xfrm>
            <a:off x="251520" y="637211"/>
            <a:ext cx="8417130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地理院地図サーバ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dirty="0" smtClean="0"/>
              <a:t>地理院地図の構成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27</a:t>
            </a:fld>
            <a:endParaRPr lang="en-US" altLang="ja-JP"/>
          </a:p>
        </p:txBody>
      </p:sp>
      <p:sp>
        <p:nvSpPr>
          <p:cNvPr id="19" name="Rounded Rectangle 9"/>
          <p:cNvSpPr/>
          <p:nvPr/>
        </p:nvSpPr>
        <p:spPr bwMode="auto">
          <a:xfrm>
            <a:off x="251520" y="637211"/>
            <a:ext cx="8424168" cy="2536481"/>
          </a:xfrm>
          <a:prstGeom prst="roundRect">
            <a:avLst>
              <a:gd name="adj" fmla="val 4990"/>
            </a:avLst>
          </a:prstGeom>
          <a:noFill/>
          <a:ln w="190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16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9pPr>
          </a:lstStyle>
          <a:p>
            <a:pPr algn="ctr" eaLnBrk="1" hangingPunct="1">
              <a:defRPr/>
            </a:pPr>
            <a:endParaRPr lang="en-US" altLang="ja-JP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114" name="TextBox 37"/>
          <p:cNvSpPr txBox="1">
            <a:spLocks noChangeArrowheads="1"/>
          </p:cNvSpPr>
          <p:nvPr/>
        </p:nvSpPr>
        <p:spPr bwMode="auto">
          <a:xfrm>
            <a:off x="1972698" y="1032723"/>
            <a:ext cx="17808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システムファイル</a:t>
            </a:r>
            <a:endParaRPr lang="en-US" altLang="ja-JP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5" name="TextBox 37"/>
          <p:cNvSpPr txBox="1">
            <a:spLocks noChangeArrowheads="1"/>
          </p:cNvSpPr>
          <p:nvPr/>
        </p:nvSpPr>
        <p:spPr bwMode="auto">
          <a:xfrm>
            <a:off x="5575963" y="1169818"/>
            <a:ext cx="1944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タイル</a:t>
            </a:r>
            <a:endParaRPr lang="en-US" altLang="ja-JP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6" name="Picture 4" descr="std-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6030" y="1702105"/>
            <a:ext cx="844267" cy="8442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7" name="Picture 2" descr="小縮尺地図（1000000）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0465" y="2184635"/>
            <a:ext cx="823596" cy="823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ort-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7779" y="1623895"/>
            <a:ext cx="815154" cy="815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9" name="Picture 6" descr="gazo3-1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6533" y="2038056"/>
            <a:ext cx="844267" cy="8442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1" name="Picture 11" descr="C:\Users\SPFPC\Desktop\img040_サーバー\img040_14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499" y="1674519"/>
            <a:ext cx="710646" cy="114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Box 37"/>
          <p:cNvSpPr txBox="1">
            <a:spLocks noChangeArrowheads="1"/>
          </p:cNvSpPr>
          <p:nvPr/>
        </p:nvSpPr>
        <p:spPr bwMode="auto">
          <a:xfrm>
            <a:off x="2050610" y="1746955"/>
            <a:ext cx="1679668" cy="400110"/>
          </a:xfrm>
          <a:prstGeom prst="rect">
            <a:avLst/>
          </a:prstGeom>
          <a:solidFill>
            <a:srgbClr val="FFFFEB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HTML</a:t>
            </a:r>
          </a:p>
        </p:txBody>
      </p:sp>
      <p:sp>
        <p:nvSpPr>
          <p:cNvPr id="55" name="TextBox 37"/>
          <p:cNvSpPr txBox="1">
            <a:spLocks noChangeArrowheads="1"/>
          </p:cNvSpPr>
          <p:nvPr/>
        </p:nvSpPr>
        <p:spPr bwMode="auto">
          <a:xfrm>
            <a:off x="2050610" y="2193883"/>
            <a:ext cx="1679668" cy="400110"/>
          </a:xfrm>
          <a:prstGeom prst="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JavaScript</a:t>
            </a:r>
          </a:p>
        </p:txBody>
      </p:sp>
      <p:sp>
        <p:nvSpPr>
          <p:cNvPr id="56" name="TextBox 37"/>
          <p:cNvSpPr txBox="1">
            <a:spLocks noChangeArrowheads="1"/>
          </p:cNvSpPr>
          <p:nvPr/>
        </p:nvSpPr>
        <p:spPr bwMode="auto">
          <a:xfrm>
            <a:off x="2043076" y="2646706"/>
            <a:ext cx="1679668" cy="400110"/>
          </a:xfrm>
          <a:prstGeom prst="rect">
            <a:avLst/>
          </a:prstGeom>
          <a:solidFill>
            <a:srgbClr val="FFFFEB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CSS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2194508" y="4387522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schemeClr val="accent1">
                    <a:lumMod val="50000"/>
                  </a:schemeClr>
                </a:solidFill>
              </a:rPr>
              <a:t>http://leafletjs.com/</a:t>
            </a:r>
            <a:endParaRPr lang="ja-JP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テキスト ボックス 36"/>
          <p:cNvSpPr txBox="1"/>
          <p:nvPr/>
        </p:nvSpPr>
        <p:spPr>
          <a:xfrm>
            <a:off x="251520" y="3284984"/>
            <a:ext cx="4268188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■ベースソフトウェア</a:t>
            </a:r>
            <a:endParaRPr lang="en-US" altLang="ja-JP" sz="20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542071" y="4967703"/>
            <a:ext cx="3822659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各タイルのアドレスにアクセス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すること</a:t>
            </a:r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</a:t>
            </a:r>
            <a:endParaRPr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defRPr/>
            </a:pPr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タイルを</a:t>
            </a:r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利用できる</a:t>
            </a:r>
            <a:endParaRPr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595513" y="4360823"/>
            <a:ext cx="1616624" cy="447587"/>
            <a:chOff x="-506378" y="9220704"/>
            <a:chExt cx="3022594" cy="836851"/>
          </a:xfrm>
        </p:grpSpPr>
        <p:sp>
          <p:nvSpPr>
            <p:cNvPr id="28" name="正方形/長方形 27"/>
            <p:cNvSpPr/>
            <p:nvPr/>
          </p:nvSpPr>
          <p:spPr>
            <a:xfrm>
              <a:off x="-506378" y="9220704"/>
              <a:ext cx="3022594" cy="836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9" name="Picture 6" descr="Leaflet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4855" y="9270314"/>
              <a:ext cx="2690018" cy="71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テキスト ボックス 11"/>
          <p:cNvSpPr txBox="1"/>
          <p:nvPr/>
        </p:nvSpPr>
        <p:spPr>
          <a:xfrm>
            <a:off x="324706" y="3833693"/>
            <a:ext cx="4263291" cy="583986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ウェブ地図表示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用の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JavaScript</a:t>
            </a: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ライブラリ</a:t>
            </a:r>
          </a:p>
        </p:txBody>
      </p:sp>
      <p:sp>
        <p:nvSpPr>
          <p:cNvPr id="42" name="テキスト ボックス 36"/>
          <p:cNvSpPr txBox="1"/>
          <p:nvPr/>
        </p:nvSpPr>
        <p:spPr>
          <a:xfrm>
            <a:off x="4716017" y="3284984"/>
            <a:ext cx="3959672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■地理院タイルのディレクトリ構造</a:t>
            </a:r>
            <a:endParaRPr lang="en-US" altLang="ja-JP" sz="20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078446" y="6313117"/>
            <a:ext cx="606555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1">
            <a:noAutofit/>
          </a:bodyPr>
          <a:lstStyle/>
          <a:p>
            <a:pPr algn="ctr">
              <a:defRPr/>
            </a:pPr>
            <a:r>
              <a:rPr lang="en-US" altLang="ja-JP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https://</a:t>
            </a:r>
            <a:r>
              <a:rPr lang="en-US" altLang="ja-JP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maps.gsi.go.jp/xyz</a:t>
            </a:r>
            <a:r>
              <a:rPr lang="en-US" altLang="ja-JP" sz="14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/{t}/{z}/{x}/{y}.{</a:t>
            </a:r>
            <a:r>
              <a:rPr lang="ja-JP" altLang="en-US" sz="14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拡張子</a:t>
            </a:r>
            <a:r>
              <a:rPr lang="en-US" altLang="ja-JP" sz="1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}</a:t>
            </a:r>
          </a:p>
          <a:p>
            <a:pPr algn="ctr">
              <a:defRPr/>
            </a:pP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{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t}: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1400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{z}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：ズームレベル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{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x}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X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座標、｛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y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｝：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Y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座標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屈折矢印 16"/>
          <p:cNvSpPr/>
          <p:nvPr/>
        </p:nvSpPr>
        <p:spPr>
          <a:xfrm rot="5400000">
            <a:off x="2165014" y="5727218"/>
            <a:ext cx="1194268" cy="844792"/>
          </a:xfrm>
          <a:prstGeom prst="bentUpArrow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110" name="グループ化 4109"/>
          <p:cNvGrpSpPr/>
          <p:nvPr/>
        </p:nvGrpSpPr>
        <p:grpSpPr>
          <a:xfrm>
            <a:off x="5028990" y="3709501"/>
            <a:ext cx="3412732" cy="2518655"/>
            <a:chOff x="5588151" y="3688904"/>
            <a:chExt cx="3412732" cy="2518655"/>
          </a:xfrm>
        </p:grpSpPr>
        <p:cxnSp>
          <p:nvCxnSpPr>
            <p:cNvPr id="4109" name="直線コネクタ 4108"/>
            <p:cNvCxnSpPr>
              <a:stCxn id="70" idx="2"/>
              <a:endCxn id="67" idx="0"/>
            </p:cNvCxnSpPr>
            <p:nvPr/>
          </p:nvCxnSpPr>
          <p:spPr>
            <a:xfrm>
              <a:off x="8455829" y="5037261"/>
              <a:ext cx="0" cy="918297"/>
            </a:xfrm>
            <a:prstGeom prst="line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3" name="直線コネクタ 4102"/>
            <p:cNvCxnSpPr>
              <a:stCxn id="65" idx="2"/>
              <a:endCxn id="62" idx="0"/>
            </p:cNvCxnSpPr>
            <p:nvPr/>
          </p:nvCxnSpPr>
          <p:spPr>
            <a:xfrm>
              <a:off x="7467598" y="5037262"/>
              <a:ext cx="0" cy="918297"/>
            </a:xfrm>
            <a:prstGeom prst="line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6" name="直線コネクタ 4095"/>
            <p:cNvCxnSpPr>
              <a:stCxn id="59" idx="2"/>
              <a:endCxn id="78" idx="0"/>
            </p:cNvCxnSpPr>
            <p:nvPr/>
          </p:nvCxnSpPr>
          <p:spPr>
            <a:xfrm>
              <a:off x="6741973" y="4257064"/>
              <a:ext cx="0" cy="1130734"/>
            </a:xfrm>
            <a:prstGeom prst="line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グループ化 19"/>
            <p:cNvGrpSpPr/>
            <p:nvPr/>
          </p:nvGrpSpPr>
          <p:grpSpPr>
            <a:xfrm>
              <a:off x="5732151" y="4006539"/>
              <a:ext cx="432000" cy="1012935"/>
              <a:chOff x="5589028" y="4006539"/>
              <a:chExt cx="432000" cy="1012935"/>
            </a:xfrm>
          </p:grpSpPr>
          <p:sp>
            <p:nvSpPr>
              <p:cNvPr id="16" name="正方形/長方形 15"/>
              <p:cNvSpPr/>
              <p:nvPr/>
            </p:nvSpPr>
            <p:spPr>
              <a:xfrm>
                <a:off x="5589028" y="4006539"/>
                <a:ext cx="432000" cy="25200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kumimoji="1" lang="en-US" altLang="ja-JP" sz="1600" dirty="0" err="1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std</a:t>
                </a:r>
                <a:endParaRPr kumimoji="1" lang="ja-JP" altLang="en-US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>
              <a:xfrm>
                <a:off x="5589028" y="4387006"/>
                <a:ext cx="432000" cy="25200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ja-JP" sz="1600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pale</a:t>
                </a:r>
                <a:endParaRPr kumimoji="1" lang="ja-JP" altLang="en-US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0" name="正方形/長方形 49"/>
              <p:cNvSpPr/>
              <p:nvPr/>
            </p:nvSpPr>
            <p:spPr>
              <a:xfrm>
                <a:off x="5589028" y="4767474"/>
                <a:ext cx="432000" cy="252000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endParaRPr kumimoji="1" lang="ja-JP" altLang="en-US" sz="24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1" name="グループ化 20"/>
            <p:cNvGrpSpPr/>
            <p:nvPr/>
          </p:nvGrpSpPr>
          <p:grpSpPr>
            <a:xfrm>
              <a:off x="6525973" y="4005064"/>
              <a:ext cx="432000" cy="1422297"/>
              <a:chOff x="6312313" y="4005064"/>
              <a:chExt cx="432000" cy="1422297"/>
            </a:xfrm>
          </p:grpSpPr>
          <p:sp>
            <p:nvSpPr>
              <p:cNvPr id="52" name="正方形/長方形 51"/>
              <p:cNvSpPr/>
              <p:nvPr/>
            </p:nvSpPr>
            <p:spPr>
              <a:xfrm>
                <a:off x="6312313" y="4785262"/>
                <a:ext cx="432000" cy="252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ja-JP" sz="16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</a:t>
                </a:r>
                <a:endParaRPr kumimoji="1" lang="ja-JP" altLang="en-US" sz="16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3" name="正方形/長方形 52"/>
              <p:cNvSpPr/>
              <p:nvPr/>
            </p:nvSpPr>
            <p:spPr>
              <a:xfrm>
                <a:off x="6312313" y="5175361"/>
                <a:ext cx="432000" cy="252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ja-JP" sz="16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3</a:t>
                </a:r>
                <a:endParaRPr kumimoji="1" lang="ja-JP" altLang="en-US" sz="16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6312313" y="4395163"/>
                <a:ext cx="432000" cy="252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ja-JP" sz="16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</a:t>
                </a:r>
                <a:endParaRPr kumimoji="1" lang="ja-JP" altLang="en-US" sz="16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6312313" y="4005064"/>
                <a:ext cx="432000" cy="252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kumimoji="1" lang="en-US" altLang="ja-JP" sz="16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</a:t>
                </a:r>
              </a:p>
            </p:txBody>
          </p:sp>
        </p:grpSp>
        <p:grpSp>
          <p:nvGrpSpPr>
            <p:cNvPr id="22" name="グループ化 21"/>
            <p:cNvGrpSpPr/>
            <p:nvPr/>
          </p:nvGrpSpPr>
          <p:grpSpPr>
            <a:xfrm>
              <a:off x="7251598" y="4785262"/>
              <a:ext cx="432000" cy="1422297"/>
              <a:chOff x="7035598" y="4770755"/>
              <a:chExt cx="432000" cy="1422297"/>
            </a:xfrm>
          </p:grpSpPr>
          <p:sp>
            <p:nvSpPr>
              <p:cNvPr id="60" name="正方形/長方形 59"/>
              <p:cNvSpPr/>
              <p:nvPr/>
            </p:nvSpPr>
            <p:spPr>
              <a:xfrm>
                <a:off x="7035598" y="5550953"/>
                <a:ext cx="432000" cy="25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ja-JP" sz="16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</a:t>
                </a:r>
                <a:endParaRPr kumimoji="1" lang="ja-JP" altLang="en-US" sz="16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2" name="正方形/長方形 61"/>
              <p:cNvSpPr/>
              <p:nvPr/>
            </p:nvSpPr>
            <p:spPr>
              <a:xfrm>
                <a:off x="7035598" y="5941052"/>
                <a:ext cx="432000" cy="25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ja-JP" sz="16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3</a:t>
                </a:r>
                <a:endParaRPr kumimoji="1" lang="ja-JP" altLang="en-US" sz="16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4" name="正方形/長方形 63"/>
              <p:cNvSpPr/>
              <p:nvPr/>
            </p:nvSpPr>
            <p:spPr>
              <a:xfrm>
                <a:off x="7035598" y="5160854"/>
                <a:ext cx="432000" cy="25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ja-JP" sz="16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</a:t>
                </a:r>
                <a:endParaRPr kumimoji="1" lang="ja-JP" altLang="en-US" sz="16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5" name="正方形/長方形 64"/>
              <p:cNvSpPr/>
              <p:nvPr/>
            </p:nvSpPr>
            <p:spPr>
              <a:xfrm>
                <a:off x="7035598" y="4770755"/>
                <a:ext cx="432000" cy="25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kumimoji="1" lang="en-US" altLang="ja-JP" sz="16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</a:t>
                </a:r>
              </a:p>
            </p:txBody>
          </p:sp>
        </p:grpSp>
        <p:grpSp>
          <p:nvGrpSpPr>
            <p:cNvPr id="23" name="グループ化 22"/>
            <p:cNvGrpSpPr/>
            <p:nvPr/>
          </p:nvGrpSpPr>
          <p:grpSpPr>
            <a:xfrm>
              <a:off x="8131829" y="4785261"/>
              <a:ext cx="648000" cy="1422297"/>
              <a:chOff x="7758883" y="4767474"/>
              <a:chExt cx="648000" cy="1422297"/>
            </a:xfrm>
            <a:solidFill>
              <a:schemeClr val="accent3">
                <a:lumMod val="20000"/>
                <a:lumOff val="80000"/>
              </a:schemeClr>
            </a:solidFill>
          </p:grpSpPr>
          <p:sp>
            <p:nvSpPr>
              <p:cNvPr id="66" name="正方形/長方形 65"/>
              <p:cNvSpPr/>
              <p:nvPr/>
            </p:nvSpPr>
            <p:spPr>
              <a:xfrm>
                <a:off x="7758883" y="5547672"/>
                <a:ext cx="648000" cy="252000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ja-JP" sz="16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2.png</a:t>
                </a:r>
                <a:endParaRPr kumimoji="1" lang="ja-JP" altLang="en-US" sz="16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7" name="正方形/長方形 66"/>
              <p:cNvSpPr/>
              <p:nvPr/>
            </p:nvSpPr>
            <p:spPr>
              <a:xfrm>
                <a:off x="7758883" y="5937771"/>
                <a:ext cx="648000" cy="252000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ja-JP" sz="16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3.png</a:t>
                </a:r>
                <a:endParaRPr kumimoji="1" lang="ja-JP" altLang="en-US" sz="16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9" name="正方形/長方形 68"/>
              <p:cNvSpPr/>
              <p:nvPr/>
            </p:nvSpPr>
            <p:spPr>
              <a:xfrm>
                <a:off x="7758883" y="5157573"/>
                <a:ext cx="648000" cy="252000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ja-JP" sz="16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1.png</a:t>
                </a:r>
                <a:endParaRPr kumimoji="1" lang="ja-JP" altLang="en-US" sz="16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70" name="正方形/長方形 69"/>
              <p:cNvSpPr/>
              <p:nvPr/>
            </p:nvSpPr>
            <p:spPr>
              <a:xfrm>
                <a:off x="7758883" y="4767474"/>
                <a:ext cx="648000" cy="252000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kumimoji="1" lang="en-US" altLang="ja-JP" sz="1600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0.png</a:t>
                </a:r>
              </a:p>
            </p:txBody>
          </p:sp>
        </p:grpSp>
        <p:sp>
          <p:nvSpPr>
            <p:cNvPr id="72" name="正方形/長方形 71"/>
            <p:cNvSpPr/>
            <p:nvPr/>
          </p:nvSpPr>
          <p:spPr>
            <a:xfrm>
              <a:off x="5588151" y="3688904"/>
              <a:ext cx="720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データ</a:t>
              </a:r>
              <a:r>
                <a:rPr kumimoji="1"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ID</a:t>
              </a:r>
              <a:endParaRPr kumimoji="1" lang="ja-JP" altLang="en-US" sz="16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" name="正方形/長方形 72"/>
            <p:cNvSpPr/>
            <p:nvPr/>
          </p:nvSpPr>
          <p:spPr>
            <a:xfrm>
              <a:off x="7920883" y="3688904"/>
              <a:ext cx="1080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y.{</a:t>
              </a:r>
              <a:r>
                <a:rPr lang="ja-JP" altLang="en-US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拡張子</a:t>
              </a:r>
              <a:r>
                <a:rPr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}</a:t>
              </a:r>
              <a:endParaRPr kumimoji="1" lang="ja-JP" altLang="en-US" sz="16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4" name="正方形/長方形 73"/>
            <p:cNvSpPr/>
            <p:nvPr/>
          </p:nvSpPr>
          <p:spPr>
            <a:xfrm>
              <a:off x="6525973" y="3688904"/>
              <a:ext cx="43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z</a:t>
              </a:r>
              <a:endParaRPr kumimoji="1" lang="ja-JP" altLang="en-US" sz="16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5" name="正方形/長方形 74"/>
            <p:cNvSpPr/>
            <p:nvPr/>
          </p:nvSpPr>
          <p:spPr>
            <a:xfrm>
              <a:off x="7251598" y="3688904"/>
              <a:ext cx="43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altLang="ja-JP" sz="16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x</a:t>
              </a:r>
              <a:endParaRPr kumimoji="1" lang="en-US" altLang="ja-JP" sz="16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5696123" y="4989274"/>
              <a:ext cx="504056" cy="636410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 anchorCtr="1">
              <a:noAutofit/>
            </a:bodyPr>
            <a:lstStyle/>
            <a:p>
              <a:r>
                <a:rPr kumimoji="1" lang="en-US" altLang="ja-JP" sz="14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…</a:t>
              </a:r>
              <a:endParaRPr kumimoji="1"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6489945" y="5387798"/>
              <a:ext cx="504056" cy="636410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 anchorCtr="1">
              <a:noAutofit/>
            </a:bodyPr>
            <a:lstStyle/>
            <a:p>
              <a:r>
                <a:rPr kumimoji="1" lang="en-US" altLang="ja-JP" sz="14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…</a:t>
              </a:r>
              <a:endParaRPr kumimoji="1"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cxnSp>
          <p:nvCxnSpPr>
            <p:cNvPr id="38" name="直線コネクタ 37"/>
            <p:cNvCxnSpPr>
              <a:stCxn id="16" idx="3"/>
              <a:endCxn id="59" idx="1"/>
            </p:cNvCxnSpPr>
            <p:nvPr/>
          </p:nvCxnSpPr>
          <p:spPr>
            <a:xfrm flipV="1">
              <a:off x="6164151" y="4131064"/>
              <a:ext cx="361822" cy="1475"/>
            </a:xfrm>
            <a:prstGeom prst="line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1" name="直線コネクタ 4100"/>
            <p:cNvCxnSpPr>
              <a:stCxn id="52" idx="3"/>
              <a:endCxn id="65" idx="1"/>
            </p:cNvCxnSpPr>
            <p:nvPr/>
          </p:nvCxnSpPr>
          <p:spPr>
            <a:xfrm>
              <a:off x="6957973" y="4911262"/>
              <a:ext cx="293625" cy="0"/>
            </a:xfrm>
            <a:prstGeom prst="line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7" name="直線コネクタ 4106"/>
            <p:cNvCxnSpPr>
              <a:stCxn id="65" idx="3"/>
              <a:endCxn id="70" idx="1"/>
            </p:cNvCxnSpPr>
            <p:nvPr/>
          </p:nvCxnSpPr>
          <p:spPr>
            <a:xfrm flipV="1">
              <a:off x="7683598" y="4911261"/>
              <a:ext cx="448231" cy="1"/>
            </a:xfrm>
            <a:prstGeom prst="line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11" name="図 41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4875" y="4619369"/>
            <a:ext cx="388800" cy="388800"/>
          </a:xfrm>
          <a:prstGeom prst="rect">
            <a:avLst/>
          </a:prstGeom>
        </p:spPr>
      </p:pic>
      <p:pic>
        <p:nvPicPr>
          <p:cNvPr id="4112" name="図 411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4875" y="5040098"/>
            <a:ext cx="389408" cy="389408"/>
          </a:xfrm>
          <a:prstGeom prst="rect">
            <a:avLst/>
          </a:prstGeom>
        </p:spPr>
      </p:pic>
      <p:pic>
        <p:nvPicPr>
          <p:cNvPr id="4113" name="図 4112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4875" y="5461435"/>
            <a:ext cx="388800" cy="388800"/>
          </a:xfrm>
          <a:prstGeom prst="rect">
            <a:avLst/>
          </a:prstGeom>
        </p:spPr>
      </p:pic>
      <p:pic>
        <p:nvPicPr>
          <p:cNvPr id="4115" name="図 411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4875" y="5882164"/>
            <a:ext cx="387603" cy="38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7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28</a:t>
            </a:fld>
            <a:endParaRPr lang="en-US" altLang="ja-JP"/>
          </a:p>
        </p:txBody>
      </p:sp>
      <p:sp>
        <p:nvSpPr>
          <p:cNvPr id="6" name="タイトル 4"/>
          <p:cNvSpPr>
            <a:spLocks noGrp="1"/>
          </p:cNvSpPr>
          <p:nvPr>
            <p:ph type="title"/>
          </p:nvPr>
        </p:nvSpPr>
        <p:spPr>
          <a:xfrm>
            <a:off x="1475656" y="1916832"/>
            <a:ext cx="7341567" cy="4032448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altLang="ja-JP" sz="360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1.  </a:t>
            </a:r>
            <a:r>
              <a:rPr lang="ja-JP" altLang="en-US" sz="3600" b="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地理院地図の概要</a:t>
            </a:r>
            <a:r>
              <a:rPr lang="en-US" altLang="ja-JP" sz="3600" b="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ja-JP" sz="3600" b="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altLang="ja-JP" sz="36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r>
            <a:r>
              <a:rPr lang="en-US" altLang="ja-JP" sz="360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.  </a:t>
            </a:r>
            <a:r>
              <a:rPr lang="ja-JP" altLang="en-US" sz="3600" b="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地図データ</a:t>
            </a:r>
            <a:r>
              <a:rPr lang="en-US" altLang="ja-JP" sz="3600" b="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｢</a:t>
            </a:r>
            <a:r>
              <a:rPr lang="ja-JP" altLang="en-US" sz="3600" b="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地理院タイル</a:t>
            </a:r>
            <a:r>
              <a:rPr lang="en-US" altLang="ja-JP" sz="3600" b="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｣</a:t>
            </a:r>
            <a:br>
              <a:rPr lang="en-US" altLang="ja-JP" sz="3600" b="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altLang="ja-JP" sz="3600" cap="none" dirty="0" smtClean="0">
                <a:solidFill>
                  <a:schemeClr val="accent5">
                    <a:lumMod val="75000"/>
                  </a:schemeClr>
                </a:solidFill>
              </a:rPr>
              <a:t>3.</a:t>
            </a:r>
            <a:r>
              <a:rPr lang="ja-JP" altLang="en-US" sz="3600" cap="none" dirty="0" smtClean="0">
                <a:solidFill>
                  <a:schemeClr val="accent5">
                    <a:lumMod val="75000"/>
                  </a:schemeClr>
                </a:solidFill>
              </a:rPr>
              <a:t>　</a:t>
            </a:r>
            <a:r>
              <a:rPr lang="en-US" altLang="ja-JP" sz="3600" cap="none" dirty="0" smtClean="0">
                <a:solidFill>
                  <a:schemeClr val="accent5">
                    <a:lumMod val="75000"/>
                  </a:schemeClr>
                </a:solidFill>
              </a:rPr>
              <a:t>｢</a:t>
            </a:r>
            <a:r>
              <a:rPr lang="ja-JP" altLang="en-US" sz="3600" cap="none" dirty="0" smtClean="0">
                <a:solidFill>
                  <a:schemeClr val="accent5">
                    <a:lumMod val="75000"/>
                  </a:schemeClr>
                </a:solidFill>
              </a:rPr>
              <a:t>地理院</a:t>
            </a:r>
            <a:r>
              <a:rPr lang="ja-JP" altLang="en-US" sz="3600" cap="none" dirty="0">
                <a:solidFill>
                  <a:schemeClr val="accent5">
                    <a:lumMod val="75000"/>
                  </a:schemeClr>
                </a:solidFill>
              </a:rPr>
              <a:t>地図</a:t>
            </a:r>
            <a:r>
              <a:rPr lang="en-US" altLang="ja-JP" sz="3600" cap="none" dirty="0" smtClean="0">
                <a:solidFill>
                  <a:schemeClr val="accent5">
                    <a:lumMod val="75000"/>
                  </a:schemeClr>
                </a:solidFill>
              </a:rPr>
              <a:t>｣</a:t>
            </a:r>
            <a:r>
              <a:rPr lang="ja-JP" altLang="en-US" sz="3600" cap="none" dirty="0" smtClean="0">
                <a:solidFill>
                  <a:schemeClr val="accent5">
                    <a:lumMod val="75000"/>
                  </a:schemeClr>
                </a:solidFill>
              </a:rPr>
              <a:t>を改変する</a:t>
            </a:r>
            <a:r>
              <a:rPr lang="en-US" altLang="ja-JP" sz="3600" cap="none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altLang="ja-JP" sz="3600" cap="none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ja-JP" sz="2800" cap="none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altLang="ja-JP" sz="2800" cap="none" dirty="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ja-JP" altLang="en-US" sz="2800" cap="none" dirty="0" smtClean="0">
                <a:solidFill>
                  <a:schemeClr val="accent5">
                    <a:lumMod val="75000"/>
                  </a:schemeClr>
                </a:solidFill>
              </a:rPr>
              <a:t>・地理院地図の構成を理解する</a:t>
            </a:r>
            <a:r>
              <a:rPr lang="en-US" altLang="ja-JP" sz="2800" cap="none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altLang="ja-JP" sz="2800" cap="none" dirty="0" smtClean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ja-JP" sz="2800" cap="none" dirty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en-US" altLang="ja-JP" sz="2800" cap="none" dirty="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ja-JP" altLang="en-US" sz="2800" cap="none" dirty="0" smtClean="0">
                <a:solidFill>
                  <a:schemeClr val="accent5">
                    <a:lumMod val="75000"/>
                  </a:schemeClr>
                </a:solidFill>
              </a:rPr>
              <a:t>・</a:t>
            </a:r>
            <a:r>
              <a:rPr lang="en-US" altLang="ja-JP" sz="2800" cap="none" dirty="0" smtClean="0">
                <a:solidFill>
                  <a:schemeClr val="accent5">
                    <a:lumMod val="75000"/>
                  </a:schemeClr>
                </a:solidFill>
              </a:rPr>
              <a:t>GitHub</a:t>
            </a:r>
            <a:r>
              <a:rPr lang="ja-JP" altLang="en-US" sz="2800" cap="none" dirty="0" smtClean="0">
                <a:solidFill>
                  <a:schemeClr val="accent5">
                    <a:lumMod val="75000"/>
                  </a:schemeClr>
                </a:solidFill>
              </a:rPr>
              <a:t>でサイトを作る</a:t>
            </a:r>
            <a:r>
              <a:rPr lang="en-US" altLang="ja-JP" sz="36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ja-JP" sz="3600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altLang="ja-JP" sz="360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ja-JP" sz="3600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kumimoji="1" lang="ja-JP" altLang="en-US" sz="3600" b="0" cap="none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3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｢</a:t>
            </a:r>
            <a:r>
              <a:rPr kumimoji="1" lang="ja-JP" altLang="en-US" dirty="0" smtClean="0"/>
              <a:t>地理院地図</a:t>
            </a:r>
            <a:r>
              <a:rPr kumimoji="1" lang="en-US" altLang="ja-JP" dirty="0" smtClean="0"/>
              <a:t>｣</a:t>
            </a:r>
            <a:r>
              <a:rPr kumimoji="1" lang="ja-JP" altLang="en-US" dirty="0" smtClean="0"/>
              <a:t>ソースを改変する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29</a:t>
            </a:fld>
            <a:endParaRPr lang="en-US" altLang="ja-JP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575355"/>
            <a:ext cx="8675077" cy="628264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51521" y="1556792"/>
            <a:ext cx="8747084" cy="187263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ja-JP" altLang="en-US" sz="28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今回</a:t>
            </a:r>
            <a:r>
              <a:rPr lang="ja-JP" altLang="en-US" sz="28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の目的：</a:t>
            </a:r>
            <a:endParaRPr lang="en-US" altLang="ja-JP" sz="28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地理院地図ソースを利用して、</a:t>
            </a:r>
            <a:endParaRPr lang="en-US" altLang="ja-JP" sz="4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独自情報を載せたサイトを</a:t>
            </a:r>
            <a:r>
              <a:rPr lang="ja-JP" altLang="en-US" sz="4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製</a:t>
            </a:r>
            <a:r>
              <a:rPr lang="ja-JP" altLang="en-US" sz="4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作する</a:t>
            </a:r>
            <a:endParaRPr kumimoji="1" lang="ja-JP" altLang="en-US" sz="4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39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98"/>
          <a:stretch/>
        </p:blipFill>
        <p:spPr>
          <a:xfrm>
            <a:off x="13036" y="1052736"/>
            <a:ext cx="9144000" cy="579082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はじ</a:t>
            </a:r>
            <a:r>
              <a:rPr lang="ja-JP" altLang="en-US" dirty="0"/>
              <a:t>め</a:t>
            </a:r>
            <a:r>
              <a:rPr kumimoji="1" lang="ja-JP" altLang="en-US" dirty="0" smtClean="0"/>
              <a:t>にお願いしたいこと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3</a:t>
            </a:fld>
            <a:endParaRPr lang="en-US" altLang="ja-JP" dirty="0"/>
          </a:p>
        </p:txBody>
      </p:sp>
      <p:sp>
        <p:nvSpPr>
          <p:cNvPr id="7" name="テキスト ボックス 36"/>
          <p:cNvSpPr txBox="1"/>
          <p:nvPr/>
        </p:nvSpPr>
        <p:spPr>
          <a:xfrm>
            <a:off x="0" y="561354"/>
            <a:ext cx="9144000" cy="50661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wrap="square" rtlCol="0" anchor="ctr" anchorCtr="1">
            <a:noAutofit/>
          </a:bodyPr>
          <a:lstStyle>
            <a:defPPr>
              <a:defRPr lang="ja-JP"/>
            </a:defPPr>
            <a:lvl1pPr marL="0" defTabSz="914400" eaLnBrk="1" latinLnBrk="0" hangingPunct="1">
              <a:defRPr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GitHub</a:t>
            </a:r>
            <a:r>
              <a:rPr lang="ja-JP" altLang="en-US" sz="2400" b="1" dirty="0" smtClean="0">
                <a:solidFill>
                  <a:schemeClr val="bg1"/>
                </a:solidFill>
              </a:rPr>
              <a:t>　　　のアカウントを作ります</a:t>
            </a:r>
            <a:endParaRPr lang="en-US" altLang="ja-JP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4" descr="「github icon」の画像検索結果"/>
          <p:cNvPicPr>
            <a:picLocks noChangeAspect="1" noChangeArrowheads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2533" y="602500"/>
            <a:ext cx="424318" cy="42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角丸四角形 15"/>
          <p:cNvSpPr/>
          <p:nvPr/>
        </p:nvSpPr>
        <p:spPr>
          <a:xfrm>
            <a:off x="1119828" y="6378883"/>
            <a:ext cx="799165" cy="432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985384" y="6304035"/>
            <a:ext cx="2292911" cy="581744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</a:t>
            </a:r>
            <a:r>
              <a:rPr kumimoji="1"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ontinue </a:t>
            </a:r>
            <a:r>
              <a:rPr kumimoji="1"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をクリック</a:t>
            </a:r>
          </a:p>
        </p:txBody>
      </p:sp>
      <p:sp>
        <p:nvSpPr>
          <p:cNvPr id="20" name="角丸四角形 19"/>
          <p:cNvSpPr/>
          <p:nvPr/>
        </p:nvSpPr>
        <p:spPr>
          <a:xfrm>
            <a:off x="899592" y="2852936"/>
            <a:ext cx="4464496" cy="3990622"/>
          </a:xfrm>
          <a:prstGeom prst="roundRect">
            <a:avLst>
              <a:gd name="adj" fmla="val 3086"/>
            </a:avLst>
          </a:prstGeom>
          <a:noFill/>
          <a:ln w="571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351097" y="3112710"/>
            <a:ext cx="2292911" cy="581744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free</a:t>
            </a:r>
            <a:r>
              <a:rPr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プランになっていることを確認</a:t>
            </a:r>
            <a:endParaRPr kumimoji="1" lang="ja-JP" altLang="en-US" sz="2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856013" y="5788961"/>
            <a:ext cx="3301023" cy="1080515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登録したメールアドレスに</a:t>
            </a:r>
            <a:endParaRPr lang="en-US" altLang="ja-JP" sz="2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メールが来るので、</a:t>
            </a:r>
            <a:endParaRPr lang="en-US" altLang="ja-JP" sz="2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20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指示</a:t>
            </a:r>
            <a:r>
              <a:rPr kumimoji="1"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に従ってアカウントをセット</a:t>
            </a:r>
          </a:p>
        </p:txBody>
      </p:sp>
      <p:sp>
        <p:nvSpPr>
          <p:cNvPr id="6" name="右矢印 5"/>
          <p:cNvSpPr/>
          <p:nvPr/>
        </p:nvSpPr>
        <p:spPr>
          <a:xfrm>
            <a:off x="4427984" y="6378883"/>
            <a:ext cx="1440160" cy="432048"/>
          </a:xfrm>
          <a:prstGeom prst="rightArrow">
            <a:avLst/>
          </a:prstGeom>
          <a:solidFill>
            <a:srgbClr val="FF0000"/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9866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30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2042" y="0"/>
            <a:ext cx="7738309" cy="47625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dirty="0" smtClean="0"/>
              <a:t>これから改変するサイトを見てみましょう</a:t>
            </a:r>
            <a:endParaRPr lang="ja-JP" altLang="en-US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0" y="503238"/>
            <a:ext cx="9144000" cy="635476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 anchor="t" anchorCtr="1">
            <a:noAutofit/>
          </a:bodyPr>
          <a:lstStyle/>
          <a:p>
            <a:endParaRPr lang="en-US" altLang="ja-JP" sz="2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冒頭で</a:t>
            </a:r>
            <a:r>
              <a:rPr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Fork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して自分のレポジトリにコピーした地理院地図ソースから</a:t>
            </a:r>
            <a:endParaRPr lang="en-US" altLang="ja-JP" sz="2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デモサイトが作られています</a:t>
            </a:r>
            <a:endParaRPr lang="en-US" altLang="ja-JP" sz="2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altLang="ja-JP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http://</a:t>
            </a:r>
            <a:r>
              <a:rPr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自分のアカウント名</a:t>
            </a:r>
            <a:r>
              <a:rPr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r>
              <a:rPr lang="en-US" altLang="ja-JP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.github.io/</a:t>
            </a:r>
            <a:r>
              <a:rPr lang="en-US" altLang="ja-JP" sz="2400" b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gsimaps</a:t>
            </a:r>
            <a:r>
              <a:rPr lang="en-US" altLang="ja-JP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</a:p>
          <a:p>
            <a:pPr algn="ctr"/>
            <a:endParaRPr lang="en-US" altLang="ja-JP" sz="2400" b="1" dirty="0" smtClean="0">
              <a:solidFill>
                <a:schemeClr val="accent2">
                  <a:lumMod val="40000"/>
                  <a:lumOff val="6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にアクセス！</a:t>
            </a:r>
            <a:endParaRPr lang="en-US" altLang="ja-JP" sz="2400" b="1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67544" y="5561856"/>
            <a:ext cx="8442684" cy="12961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デモサイト</a:t>
            </a:r>
            <a:r>
              <a:rPr lang="en-US" altLang="ja-JP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</a:p>
          <a:p>
            <a:r>
              <a:rPr lang="en-US" altLang="ja-JP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</a:t>
            </a:r>
            <a:r>
              <a:rPr lang="en-US" altLang="ja-JP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://springschool.github.io/test_gsimaps/#11/36.061312/139.919815/&amp;base=std&amp;ls=std%7Csample1&amp;disp=11&amp;lcd=sample1&amp;vs=c1j0l0u0t0z0r0f0&amp;d=vl</a:t>
            </a:r>
            <a:endParaRPr kumimoji="1" lang="ja-JP" altLang="en-US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67544" y="4221088"/>
            <a:ext cx="7632847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en-US" altLang="ja-JP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</a:t>
            </a:r>
          </a:p>
          <a:p>
            <a:r>
              <a:rPr kumimoji="1"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改変後のサンプルサイトを　</a:t>
            </a:r>
            <a:endParaRPr kumimoji="1" lang="en-US" altLang="ja-JP" sz="2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  <a:r>
              <a:rPr lang="en-US" altLang="ja-JP" sz="2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</a:t>
            </a:r>
            <a:r>
              <a:rPr lang="en-US" altLang="ja-JP" sz="2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://github.com/springschool/test_gsimaps</a:t>
            </a:r>
            <a:r>
              <a:rPr kumimoji="1" lang="ja-JP" altLang="en-US" sz="2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kumimoji="1" lang="en-US" altLang="ja-JP" sz="2400" b="1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で用意しています</a:t>
            </a:r>
          </a:p>
        </p:txBody>
      </p:sp>
      <p:pic>
        <p:nvPicPr>
          <p:cNvPr id="7" name="Picture 4" descr="「github icon」の画像検索結果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4693328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85814"/>
            <a:ext cx="9130873" cy="53012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｢</a:t>
            </a:r>
            <a:r>
              <a:rPr kumimoji="1" lang="ja-JP" altLang="en-US" dirty="0" smtClean="0"/>
              <a:t>地理院地図</a:t>
            </a:r>
            <a:r>
              <a:rPr kumimoji="1" lang="en-US" altLang="ja-JP" dirty="0" smtClean="0"/>
              <a:t>｣</a:t>
            </a:r>
            <a:r>
              <a:rPr kumimoji="1" lang="ja-JP" altLang="en-US" dirty="0" smtClean="0"/>
              <a:t>ソースを見てみる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31</a:t>
            </a:fld>
            <a:endParaRPr lang="en-US" altLang="ja-JP"/>
          </a:p>
        </p:txBody>
      </p:sp>
      <p:sp>
        <p:nvSpPr>
          <p:cNvPr id="6" name="正方形/長方形 5"/>
          <p:cNvSpPr/>
          <p:nvPr/>
        </p:nvSpPr>
        <p:spPr>
          <a:xfrm>
            <a:off x="0" y="620688"/>
            <a:ext cx="9144000" cy="62068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テキスト ボックス 36"/>
          <p:cNvSpPr txBox="1"/>
          <p:nvPr/>
        </p:nvSpPr>
        <p:spPr>
          <a:xfrm>
            <a:off x="251519" y="730386"/>
            <a:ext cx="56489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marL="0" defTabSz="914400" eaLnBrk="1" latinLnBrk="0" hangingPunct="1">
              <a:defRPr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en-US" altLang="ja-JP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Fork</a:t>
            </a:r>
            <a:r>
              <a:rPr lang="ja-JP" altLang="en-US" b="1" dirty="0" smtClean="0">
                <a:solidFill>
                  <a:schemeClr val="bg1"/>
                </a:solidFill>
              </a:rPr>
              <a:t>してきたソースを見てみましょう</a:t>
            </a:r>
            <a:endParaRPr lang="en-US" altLang="ja-JP" b="1" dirty="0">
              <a:solidFill>
                <a:schemeClr val="bg1"/>
              </a:solidFill>
            </a:endParaRPr>
          </a:p>
        </p:txBody>
      </p:sp>
      <p:pic>
        <p:nvPicPr>
          <p:cNvPr id="8" name="Picture 4" descr="「github icon」の画像検索結果"/>
          <p:cNvPicPr>
            <a:picLocks noChangeAspect="1" noChangeArrowheads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2559" y="706178"/>
            <a:ext cx="424318" cy="42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95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｢</a:t>
            </a:r>
            <a:r>
              <a:rPr kumimoji="1" lang="ja-JP" altLang="en-US" dirty="0" smtClean="0"/>
              <a:t>地理院地図</a:t>
            </a:r>
            <a:r>
              <a:rPr kumimoji="1" lang="en-US" altLang="ja-JP" dirty="0" smtClean="0"/>
              <a:t>｣</a:t>
            </a:r>
            <a:r>
              <a:rPr kumimoji="1" lang="ja-JP" altLang="en-US" dirty="0" smtClean="0"/>
              <a:t>ソースを見てみる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32</a:t>
            </a:fld>
            <a:endParaRPr lang="en-US" altLang="ja-JP"/>
          </a:p>
        </p:txBody>
      </p:sp>
      <p:sp>
        <p:nvSpPr>
          <p:cNvPr id="7" name="テキスト ボックス 36"/>
          <p:cNvSpPr txBox="1"/>
          <p:nvPr/>
        </p:nvSpPr>
        <p:spPr>
          <a:xfrm>
            <a:off x="251519" y="730386"/>
            <a:ext cx="564894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marL="0" defTabSz="914400" eaLnBrk="1" latinLnBrk="0" hangingPunct="1">
              <a:defRPr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ja-JP" altLang="en-US" b="1" dirty="0" smtClean="0">
                <a:solidFill>
                  <a:schemeClr val="bg1"/>
                </a:solidFill>
              </a:rPr>
              <a:t>地理院</a:t>
            </a:r>
            <a:r>
              <a:rPr lang="ja-JP" altLang="en-US" b="1" dirty="0">
                <a:solidFill>
                  <a:schemeClr val="bg1"/>
                </a:solidFill>
              </a:rPr>
              <a:t>地図の</a:t>
            </a:r>
            <a:r>
              <a:rPr lang="ja-JP" altLang="en-US" b="1" dirty="0" smtClean="0">
                <a:solidFill>
                  <a:schemeClr val="bg1"/>
                </a:solidFill>
              </a:rPr>
              <a:t>ソースは</a:t>
            </a:r>
            <a:r>
              <a:rPr lang="en-US" altLang="ja-JP" b="1" dirty="0" smtClean="0">
                <a:solidFill>
                  <a:schemeClr val="bg1"/>
                </a:solidFill>
              </a:rPr>
              <a:t>GitHub</a:t>
            </a:r>
            <a:r>
              <a:rPr lang="ja-JP" altLang="en-US" b="1" dirty="0" smtClean="0">
                <a:solidFill>
                  <a:schemeClr val="bg1"/>
                </a:solidFill>
              </a:rPr>
              <a:t>　　　 で</a:t>
            </a:r>
            <a:r>
              <a:rPr lang="ja-JP" altLang="en-US" b="1" dirty="0">
                <a:solidFill>
                  <a:schemeClr val="bg1"/>
                </a:solidFill>
              </a:rPr>
              <a:t>公開中</a:t>
            </a:r>
            <a:endParaRPr lang="en-US" altLang="ja-JP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691069"/>
              </p:ext>
            </p:extLst>
          </p:nvPr>
        </p:nvGraphicFramePr>
        <p:xfrm>
          <a:off x="539552" y="739195"/>
          <a:ext cx="8352928" cy="5760000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2498072"/>
                <a:gridCol w="5854856"/>
              </a:tblGrid>
              <a:tr h="360000">
                <a:tc>
                  <a:txBody>
                    <a:bodyPr/>
                    <a:lstStyle/>
                    <a:p>
                      <a:r>
                        <a:rPr lang="en-US" altLang="ja-JP" sz="140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css</a:t>
                      </a:r>
                      <a:endParaRPr lang="en-US" altLang="ja-JP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28231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画面のレイアウトを指定するファイル群</a:t>
                      </a:r>
                      <a:endParaRPr lang="en-US" altLang="ja-JP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28231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image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地理院地図内で使っているアイコン画像等</a:t>
                      </a:r>
                      <a:endParaRPr lang="en-US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js.lib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地理院地図が利用しているライブラリ</a:t>
                      </a:r>
                      <a:endParaRPr lang="en-US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js</a:t>
                      </a:r>
                      <a:endParaRPr lang="en-US" sz="1400" u="none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【</a:t>
                      </a:r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実習で利用</a:t>
                      </a:r>
                      <a:r>
                        <a:rPr lang="en-US" altLang="ja-JP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】</a:t>
                      </a:r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地理院地図のメインプログラム</a:t>
                      </a:r>
                      <a:endParaRPr lang="en-US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rgbClr val="FFCCC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layers_txt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【</a:t>
                      </a:r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実習で利用</a:t>
                      </a:r>
                      <a:r>
                        <a:rPr lang="en-US" altLang="ja-JP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】</a:t>
                      </a:r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地理院地図上に表示する情報を設定するためのファイル群</a:t>
                      </a:r>
                      <a:endParaRPr lang="en-US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rgbClr val="FF0000">
                        <a:alpha val="20000"/>
                      </a:srgb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.</a:t>
                      </a:r>
                      <a:r>
                        <a:rPr lang="en-US" sz="1400" u="none" strike="noStrike" baseline="0" dirty="0" err="1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gitattributes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GitHub</a:t>
                      </a:r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上で改行コードを制御するためのファイル</a:t>
                      </a:r>
                      <a:endParaRPr lang="en-US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CONTRIBUTING.md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aseline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LICENSE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aseline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LICENSE_LIBRARIES.md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ライセンスや注意書き等</a:t>
                      </a:r>
                      <a:endParaRPr lang="en-US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README.en.md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aseline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README.md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config.html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｢</a:t>
                      </a:r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レイヤ定義ファイル</a:t>
                      </a:r>
                      <a:r>
                        <a:rPr lang="en-US" altLang="ja-JP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(layers*.txt)</a:t>
                      </a:r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編集ツール</a:t>
                      </a:r>
                      <a:r>
                        <a:rPr lang="en-US" altLang="ja-JP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｣</a:t>
                      </a:r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のトップページにあたるファイル</a:t>
                      </a:r>
                      <a:endParaRPr lang="en-US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index.html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地理院地図のトップページにあたるファイル</a:t>
                      </a:r>
                      <a:endParaRPr lang="en-US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rgbClr val="FF0000">
                        <a:alpha val="20000"/>
                      </a:srgb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index_3d.html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地理院地図の</a:t>
                      </a:r>
                      <a:r>
                        <a:rPr lang="en-US" altLang="ja-JP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3D</a:t>
                      </a:r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機能で利用するファイル</a:t>
                      </a:r>
                      <a:endParaRPr lang="en-US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index_3d_template.html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同上</a:t>
                      </a:r>
                      <a:endParaRPr lang="en-US" sz="1400" baseline="0" dirty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60000">
                <a:tc>
                  <a:txBody>
                    <a:bodyPr/>
                    <a:lstStyle/>
                    <a:p>
                      <a:r>
                        <a:rPr lang="en-US" sz="14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index_client.html</a:t>
                      </a:r>
                      <a:endParaRPr lang="en-US" sz="14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400" baseline="0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地理院地図の機能内で利用するファイル</a:t>
                      </a:r>
                      <a:endParaRPr lang="en-US" altLang="ja-JP" sz="1400" baseline="0" dirty="0" smtClean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90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597085"/>
              </p:ext>
            </p:extLst>
          </p:nvPr>
        </p:nvGraphicFramePr>
        <p:xfrm>
          <a:off x="3203848" y="2276872"/>
          <a:ext cx="2117762" cy="4032000"/>
        </p:xfrm>
        <a:graphic>
          <a:graphicData uri="http://schemas.openxmlformats.org/drawingml/2006/table">
            <a:tbl>
              <a:tblPr bandRow="1">
                <a:tableStyleId>{68D230F3-CF80-4859-8CE7-A43EE81993B5}</a:tableStyleId>
              </a:tblPr>
              <a:tblGrid>
                <a:gridCol w="2117762"/>
              </a:tblGrid>
              <a:tr h="252000">
                <a:tc>
                  <a:txBody>
                    <a:bodyPr/>
                    <a:lstStyle/>
                    <a:p>
                      <a:r>
                        <a:rPr lang="en-US" altLang="ja-JP" sz="120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css</a:t>
                      </a:r>
                      <a:endParaRPr lang="en-US" altLang="ja-JP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28231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image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js.lib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 smtClean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js</a:t>
                      </a:r>
                      <a:endParaRPr lang="en-US" sz="1200" u="none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FFCCCC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layers_txt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.</a:t>
                      </a:r>
                      <a:r>
                        <a:rPr lang="en-US" sz="1200" u="none" strike="noStrike" baseline="0" dirty="0" err="1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gitattributes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CONTRIBUTING.md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LICENSE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LICENSE_LIBRARIES.md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README.en.md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README.md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config.html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index.html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rgbClr val="FF0000">
                        <a:alpha val="20000"/>
                      </a:srgb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index_3d.html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index_3d_template.html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52000">
                <a:tc>
                  <a:txBody>
                    <a:bodyPr/>
                    <a:lstStyle/>
                    <a:p>
                      <a:r>
                        <a:rPr lang="en-US" sz="1200" u="none" strike="noStrike" baseline="0" dirty="0">
                          <a:solidFill>
                            <a:srgbClr val="0070C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index_client.html</a:t>
                      </a:r>
                      <a:endParaRPr lang="en-US" sz="1200" baseline="0" dirty="0">
                        <a:solidFill>
                          <a:srgbClr val="0070C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8469" marR="8469" marT="16938" marB="16938" anchor="ctr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172461" y="1240044"/>
            <a:ext cx="2678668" cy="539130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0" tIns="72000" rIns="0" bIns="0" rtlCol="0" anchor="t" anchorCtr="1">
            <a:noAutofit/>
          </a:bodyPr>
          <a:lstStyle/>
          <a:p>
            <a:endParaRPr lang="ja-JP" altLang="en-US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169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今回作るサイトの</a:t>
            </a:r>
            <a:r>
              <a:rPr lang="ja-JP" altLang="en-US" dirty="0"/>
              <a:t>構成</a:t>
            </a:r>
            <a:endParaRPr lang="ja-JP" altLang="en-US" dirty="0" smtClean="0">
              <a:solidFill>
                <a:srgbClr val="00B0F0"/>
              </a:solidFill>
            </a:endParaRPr>
          </a:p>
        </p:txBody>
      </p:sp>
      <p:sp>
        <p:nvSpPr>
          <p:cNvPr id="19" name="スライド番号プレースホル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9BD501-94C7-464F-98A7-A979E02141A4}" type="slidenum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33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693425" y="2382880"/>
            <a:ext cx="2343525" cy="402712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0" tIns="72000" rIns="0" bIns="0" rtlCol="0" anchor="t" anchorCtr="1">
            <a:noAutofit/>
          </a:bodyPr>
          <a:lstStyle/>
          <a:p>
            <a:r>
              <a:rPr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</a:t>
            </a:r>
            <a:r>
              <a:rPr lang="ja-JP" altLang="en-US" sz="16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つの</a:t>
            </a:r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サーバから</a:t>
            </a:r>
            <a:endParaRPr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情報をもらって</a:t>
            </a:r>
            <a:endParaRPr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サイトを表示している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108" y="3612148"/>
            <a:ext cx="2168383" cy="2693799"/>
          </a:xfrm>
          <a:prstGeom prst="rect">
            <a:avLst/>
          </a:prstGeom>
        </p:spPr>
      </p:pic>
      <p:sp>
        <p:nvSpPr>
          <p:cNvPr id="40" name="テキスト ボックス 39"/>
          <p:cNvSpPr txBox="1"/>
          <p:nvPr/>
        </p:nvSpPr>
        <p:spPr>
          <a:xfrm>
            <a:off x="172460" y="870712"/>
            <a:ext cx="2678672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地理院地図サーバ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1" name="Freeform 1508"/>
          <p:cNvSpPr>
            <a:spLocks noEditPoints="1"/>
          </p:cNvSpPr>
          <p:nvPr/>
        </p:nvSpPr>
        <p:spPr bwMode="auto">
          <a:xfrm>
            <a:off x="265076" y="933479"/>
            <a:ext cx="312610" cy="251771"/>
          </a:xfrm>
          <a:custGeom>
            <a:avLst/>
            <a:gdLst>
              <a:gd name="T0" fmla="*/ 0 w 483"/>
              <a:gd name="T1" fmla="*/ 389 h 389"/>
              <a:gd name="T2" fmla="*/ 483 w 483"/>
              <a:gd name="T3" fmla="*/ 389 h 389"/>
              <a:gd name="T4" fmla="*/ 483 w 483"/>
              <a:gd name="T5" fmla="*/ 292 h 389"/>
              <a:gd name="T6" fmla="*/ 0 w 483"/>
              <a:gd name="T7" fmla="*/ 292 h 389"/>
              <a:gd name="T8" fmla="*/ 0 w 483"/>
              <a:gd name="T9" fmla="*/ 389 h 389"/>
              <a:gd name="T10" fmla="*/ 48 w 483"/>
              <a:gd name="T11" fmla="*/ 316 h 389"/>
              <a:gd name="T12" fmla="*/ 96 w 483"/>
              <a:gd name="T13" fmla="*/ 316 h 389"/>
              <a:gd name="T14" fmla="*/ 96 w 483"/>
              <a:gd name="T15" fmla="*/ 365 h 389"/>
              <a:gd name="T16" fmla="*/ 48 w 483"/>
              <a:gd name="T17" fmla="*/ 365 h 389"/>
              <a:gd name="T18" fmla="*/ 48 w 483"/>
              <a:gd name="T19" fmla="*/ 316 h 389"/>
              <a:gd name="T20" fmla="*/ 0 w 483"/>
              <a:gd name="T21" fmla="*/ 0 h 389"/>
              <a:gd name="T22" fmla="*/ 0 w 483"/>
              <a:gd name="T23" fmla="*/ 97 h 389"/>
              <a:gd name="T24" fmla="*/ 483 w 483"/>
              <a:gd name="T25" fmla="*/ 97 h 389"/>
              <a:gd name="T26" fmla="*/ 483 w 483"/>
              <a:gd name="T27" fmla="*/ 0 h 389"/>
              <a:gd name="T28" fmla="*/ 0 w 483"/>
              <a:gd name="T29" fmla="*/ 0 h 389"/>
              <a:gd name="T30" fmla="*/ 96 w 483"/>
              <a:gd name="T31" fmla="*/ 73 h 389"/>
              <a:gd name="T32" fmla="*/ 48 w 483"/>
              <a:gd name="T33" fmla="*/ 73 h 389"/>
              <a:gd name="T34" fmla="*/ 48 w 483"/>
              <a:gd name="T35" fmla="*/ 24 h 389"/>
              <a:gd name="T36" fmla="*/ 96 w 483"/>
              <a:gd name="T37" fmla="*/ 24 h 389"/>
              <a:gd name="T38" fmla="*/ 96 w 483"/>
              <a:gd name="T39" fmla="*/ 73 h 389"/>
              <a:gd name="T40" fmla="*/ 0 w 483"/>
              <a:gd name="T41" fmla="*/ 243 h 389"/>
              <a:gd name="T42" fmla="*/ 483 w 483"/>
              <a:gd name="T43" fmla="*/ 243 h 389"/>
              <a:gd name="T44" fmla="*/ 483 w 483"/>
              <a:gd name="T45" fmla="*/ 146 h 389"/>
              <a:gd name="T46" fmla="*/ 0 w 483"/>
              <a:gd name="T47" fmla="*/ 146 h 389"/>
              <a:gd name="T48" fmla="*/ 0 w 483"/>
              <a:gd name="T49" fmla="*/ 243 h 389"/>
              <a:gd name="T50" fmla="*/ 48 w 483"/>
              <a:gd name="T51" fmla="*/ 170 h 389"/>
              <a:gd name="T52" fmla="*/ 96 w 483"/>
              <a:gd name="T53" fmla="*/ 170 h 389"/>
              <a:gd name="T54" fmla="*/ 96 w 483"/>
              <a:gd name="T55" fmla="*/ 219 h 389"/>
              <a:gd name="T56" fmla="*/ 48 w 483"/>
              <a:gd name="T57" fmla="*/ 219 h 389"/>
              <a:gd name="T58" fmla="*/ 48 w 483"/>
              <a:gd name="T59" fmla="*/ 17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3" h="389">
                <a:moveTo>
                  <a:pt x="0" y="389"/>
                </a:moveTo>
                <a:lnTo>
                  <a:pt x="483" y="389"/>
                </a:lnTo>
                <a:lnTo>
                  <a:pt x="483" y="292"/>
                </a:lnTo>
                <a:lnTo>
                  <a:pt x="0" y="292"/>
                </a:lnTo>
                <a:lnTo>
                  <a:pt x="0" y="389"/>
                </a:lnTo>
                <a:close/>
                <a:moveTo>
                  <a:pt x="48" y="316"/>
                </a:moveTo>
                <a:lnTo>
                  <a:pt x="96" y="316"/>
                </a:lnTo>
                <a:lnTo>
                  <a:pt x="96" y="365"/>
                </a:lnTo>
                <a:lnTo>
                  <a:pt x="48" y="365"/>
                </a:lnTo>
                <a:lnTo>
                  <a:pt x="48" y="316"/>
                </a:lnTo>
                <a:close/>
                <a:moveTo>
                  <a:pt x="0" y="0"/>
                </a:moveTo>
                <a:lnTo>
                  <a:pt x="0" y="97"/>
                </a:lnTo>
                <a:lnTo>
                  <a:pt x="483" y="97"/>
                </a:lnTo>
                <a:lnTo>
                  <a:pt x="483" y="0"/>
                </a:lnTo>
                <a:lnTo>
                  <a:pt x="0" y="0"/>
                </a:lnTo>
                <a:close/>
                <a:moveTo>
                  <a:pt x="96" y="73"/>
                </a:moveTo>
                <a:lnTo>
                  <a:pt x="48" y="73"/>
                </a:lnTo>
                <a:lnTo>
                  <a:pt x="48" y="24"/>
                </a:lnTo>
                <a:lnTo>
                  <a:pt x="96" y="24"/>
                </a:lnTo>
                <a:lnTo>
                  <a:pt x="96" y="73"/>
                </a:lnTo>
                <a:close/>
                <a:moveTo>
                  <a:pt x="0" y="243"/>
                </a:moveTo>
                <a:lnTo>
                  <a:pt x="483" y="243"/>
                </a:lnTo>
                <a:lnTo>
                  <a:pt x="483" y="146"/>
                </a:lnTo>
                <a:lnTo>
                  <a:pt x="0" y="146"/>
                </a:lnTo>
                <a:lnTo>
                  <a:pt x="0" y="243"/>
                </a:lnTo>
                <a:close/>
                <a:moveTo>
                  <a:pt x="48" y="170"/>
                </a:moveTo>
                <a:lnTo>
                  <a:pt x="96" y="170"/>
                </a:lnTo>
                <a:lnTo>
                  <a:pt x="96" y="219"/>
                </a:lnTo>
                <a:lnTo>
                  <a:pt x="48" y="219"/>
                </a:lnTo>
                <a:lnTo>
                  <a:pt x="48" y="1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6693426" y="2013548"/>
            <a:ext cx="2343525" cy="369332"/>
            <a:chOff x="6691078" y="2778160"/>
            <a:chExt cx="2343525" cy="369332"/>
          </a:xfrm>
        </p:grpSpPr>
        <p:sp>
          <p:nvSpPr>
            <p:cNvPr id="35" name="テキスト ボックス 34"/>
            <p:cNvSpPr txBox="1"/>
            <p:nvPr/>
          </p:nvSpPr>
          <p:spPr>
            <a:xfrm>
              <a:off x="6691078" y="2778160"/>
              <a:ext cx="2343525" cy="3693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ウェブブラウザ</a:t>
              </a:r>
              <a:endParaRPr kumimoji="1" lang="ja-JP" altLang="en-US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2" name="Freeform 1146"/>
            <p:cNvSpPr>
              <a:spLocks noEditPoints="1"/>
            </p:cNvSpPr>
            <p:nvPr/>
          </p:nvSpPr>
          <p:spPr bwMode="auto">
            <a:xfrm>
              <a:off x="6894744" y="2912266"/>
              <a:ext cx="104478" cy="174863"/>
            </a:xfrm>
            <a:custGeom>
              <a:avLst/>
              <a:gdLst>
                <a:gd name="T0" fmla="*/ 84 w 104"/>
                <a:gd name="T1" fmla="*/ 0 h 176"/>
                <a:gd name="T2" fmla="*/ 20 w 104"/>
                <a:gd name="T3" fmla="*/ 0 h 176"/>
                <a:gd name="T4" fmla="*/ 0 w 104"/>
                <a:gd name="T5" fmla="*/ 20 h 176"/>
                <a:gd name="T6" fmla="*/ 0 w 104"/>
                <a:gd name="T7" fmla="*/ 156 h 176"/>
                <a:gd name="T8" fmla="*/ 20 w 104"/>
                <a:gd name="T9" fmla="*/ 176 h 176"/>
                <a:gd name="T10" fmla="*/ 84 w 104"/>
                <a:gd name="T11" fmla="*/ 176 h 176"/>
                <a:gd name="T12" fmla="*/ 104 w 104"/>
                <a:gd name="T13" fmla="*/ 156 h 176"/>
                <a:gd name="T14" fmla="*/ 104 w 104"/>
                <a:gd name="T15" fmla="*/ 20 h 176"/>
                <a:gd name="T16" fmla="*/ 84 w 104"/>
                <a:gd name="T17" fmla="*/ 0 h 176"/>
                <a:gd name="T18" fmla="*/ 52 w 104"/>
                <a:gd name="T19" fmla="*/ 168 h 176"/>
                <a:gd name="T20" fmla="*/ 40 w 104"/>
                <a:gd name="T21" fmla="*/ 156 h 176"/>
                <a:gd name="T22" fmla="*/ 52 w 104"/>
                <a:gd name="T23" fmla="*/ 144 h 176"/>
                <a:gd name="T24" fmla="*/ 64 w 104"/>
                <a:gd name="T25" fmla="*/ 156 h 176"/>
                <a:gd name="T26" fmla="*/ 52 w 104"/>
                <a:gd name="T27" fmla="*/ 168 h 176"/>
                <a:gd name="T28" fmla="*/ 88 w 104"/>
                <a:gd name="T29" fmla="*/ 136 h 176"/>
                <a:gd name="T30" fmla="*/ 16 w 104"/>
                <a:gd name="T31" fmla="*/ 136 h 176"/>
                <a:gd name="T32" fmla="*/ 16 w 104"/>
                <a:gd name="T33" fmla="*/ 24 h 176"/>
                <a:gd name="T34" fmla="*/ 88 w 104"/>
                <a:gd name="T35" fmla="*/ 24 h 176"/>
                <a:gd name="T36" fmla="*/ 88 w 104"/>
                <a:gd name="T37" fmla="*/ 13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4" h="176">
                  <a:moveTo>
                    <a:pt x="8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67"/>
                    <a:pt x="9" y="176"/>
                    <a:pt x="20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95" y="176"/>
                    <a:pt x="104" y="167"/>
                    <a:pt x="104" y="156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9"/>
                    <a:pt x="95" y="0"/>
                    <a:pt x="84" y="0"/>
                  </a:cubicBezTo>
                  <a:close/>
                  <a:moveTo>
                    <a:pt x="52" y="168"/>
                  </a:moveTo>
                  <a:cubicBezTo>
                    <a:pt x="45" y="168"/>
                    <a:pt x="40" y="163"/>
                    <a:pt x="40" y="156"/>
                  </a:cubicBezTo>
                  <a:cubicBezTo>
                    <a:pt x="40" y="149"/>
                    <a:pt x="45" y="144"/>
                    <a:pt x="52" y="144"/>
                  </a:cubicBezTo>
                  <a:cubicBezTo>
                    <a:pt x="59" y="144"/>
                    <a:pt x="64" y="149"/>
                    <a:pt x="64" y="156"/>
                  </a:cubicBezTo>
                  <a:cubicBezTo>
                    <a:pt x="64" y="163"/>
                    <a:pt x="59" y="168"/>
                    <a:pt x="52" y="168"/>
                  </a:cubicBezTo>
                  <a:close/>
                  <a:moveTo>
                    <a:pt x="88" y="136"/>
                  </a:moveTo>
                  <a:cubicBezTo>
                    <a:pt x="16" y="136"/>
                    <a:pt x="16" y="136"/>
                    <a:pt x="16" y="136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88" y="24"/>
                    <a:pt x="88" y="24"/>
                    <a:pt x="88" y="24"/>
                  </a:cubicBezTo>
                  <a:lnTo>
                    <a:pt x="88" y="1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3" name="Freeform 1227"/>
            <p:cNvSpPr>
              <a:spLocks noEditPoints="1"/>
            </p:cNvSpPr>
            <p:nvPr/>
          </p:nvSpPr>
          <p:spPr bwMode="auto">
            <a:xfrm>
              <a:off x="7015931" y="2857233"/>
              <a:ext cx="250683" cy="228610"/>
            </a:xfrm>
            <a:custGeom>
              <a:avLst/>
              <a:gdLst>
                <a:gd name="T0" fmla="*/ 160 w 176"/>
                <a:gd name="T1" fmla="*/ 0 h 160"/>
                <a:gd name="T2" fmla="*/ 16 w 176"/>
                <a:gd name="T3" fmla="*/ 0 h 160"/>
                <a:gd name="T4" fmla="*/ 0 w 176"/>
                <a:gd name="T5" fmla="*/ 16 h 160"/>
                <a:gd name="T6" fmla="*/ 0 w 176"/>
                <a:gd name="T7" fmla="*/ 112 h 160"/>
                <a:gd name="T8" fmla="*/ 16 w 176"/>
                <a:gd name="T9" fmla="*/ 128 h 160"/>
                <a:gd name="T10" fmla="*/ 72 w 176"/>
                <a:gd name="T11" fmla="*/ 128 h 160"/>
                <a:gd name="T12" fmla="*/ 72 w 176"/>
                <a:gd name="T13" fmla="*/ 144 h 160"/>
                <a:gd name="T14" fmla="*/ 56 w 176"/>
                <a:gd name="T15" fmla="*/ 144 h 160"/>
                <a:gd name="T16" fmla="*/ 56 w 176"/>
                <a:gd name="T17" fmla="*/ 160 h 160"/>
                <a:gd name="T18" fmla="*/ 120 w 176"/>
                <a:gd name="T19" fmla="*/ 160 h 160"/>
                <a:gd name="T20" fmla="*/ 120 w 176"/>
                <a:gd name="T21" fmla="*/ 144 h 160"/>
                <a:gd name="T22" fmla="*/ 104 w 176"/>
                <a:gd name="T23" fmla="*/ 144 h 160"/>
                <a:gd name="T24" fmla="*/ 104 w 176"/>
                <a:gd name="T25" fmla="*/ 128 h 160"/>
                <a:gd name="T26" fmla="*/ 160 w 176"/>
                <a:gd name="T27" fmla="*/ 128 h 160"/>
                <a:gd name="T28" fmla="*/ 176 w 176"/>
                <a:gd name="T29" fmla="*/ 112 h 160"/>
                <a:gd name="T30" fmla="*/ 176 w 176"/>
                <a:gd name="T31" fmla="*/ 16 h 160"/>
                <a:gd name="T32" fmla="*/ 160 w 176"/>
                <a:gd name="T33" fmla="*/ 0 h 160"/>
                <a:gd name="T34" fmla="*/ 160 w 176"/>
                <a:gd name="T35" fmla="*/ 112 h 160"/>
                <a:gd name="T36" fmla="*/ 16 w 176"/>
                <a:gd name="T37" fmla="*/ 112 h 160"/>
                <a:gd name="T38" fmla="*/ 16 w 176"/>
                <a:gd name="T39" fmla="*/ 16 h 160"/>
                <a:gd name="T40" fmla="*/ 160 w 176"/>
                <a:gd name="T41" fmla="*/ 16 h 160"/>
                <a:gd name="T42" fmla="*/ 160 w 176"/>
                <a:gd name="T43" fmla="*/ 11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6" h="160">
                  <a:moveTo>
                    <a:pt x="16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72" y="128"/>
                    <a:pt x="72" y="128"/>
                    <a:pt x="72" y="128"/>
                  </a:cubicBezTo>
                  <a:cubicBezTo>
                    <a:pt x="72" y="144"/>
                    <a:pt x="72" y="144"/>
                    <a:pt x="72" y="144"/>
                  </a:cubicBezTo>
                  <a:cubicBezTo>
                    <a:pt x="56" y="144"/>
                    <a:pt x="56" y="144"/>
                    <a:pt x="56" y="144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69" y="128"/>
                    <a:pt x="176" y="121"/>
                    <a:pt x="176" y="112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  <a:close/>
                  <a:moveTo>
                    <a:pt x="160" y="112"/>
                  </a:moveTo>
                  <a:cubicBezTo>
                    <a:pt x="16" y="112"/>
                    <a:pt x="16" y="112"/>
                    <a:pt x="16" y="11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0" y="16"/>
                    <a:pt x="160" y="16"/>
                    <a:pt x="160" y="16"/>
                  </a:cubicBezTo>
                  <a:lnTo>
                    <a:pt x="160" y="1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5382506" y="3627188"/>
            <a:ext cx="1369583" cy="583698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表示に必要な</a:t>
            </a:r>
            <a:endParaRPr kumimoji="1"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情報</a:t>
            </a:r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をリクエスト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588795" y="5596141"/>
            <a:ext cx="1269497" cy="72239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lIns="0" tIns="0" rIns="0" bIns="0" rtlCol="0" anchor="ctr" anchorCtr="1">
            <a:noAutofit/>
          </a:bodyPr>
          <a:lstStyle>
            <a:defPPr>
              <a:defRPr lang="ja-JP"/>
            </a:defPPr>
            <a:lvl1pPr algn="ctr">
              <a:defRPr sz="1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r>
              <a:rPr lang="ja-JP" altLang="en-US" sz="1600" dirty="0"/>
              <a:t>リクエストされた</a:t>
            </a:r>
            <a:endParaRPr lang="en-US" altLang="ja-JP" sz="1600" dirty="0"/>
          </a:p>
          <a:p>
            <a:r>
              <a:rPr lang="ja-JP" altLang="en-US" sz="1600" dirty="0"/>
              <a:t>情報</a:t>
            </a:r>
            <a:r>
              <a:rPr lang="ja-JP" altLang="en-US" sz="1600" dirty="0" smtClean="0"/>
              <a:t>を配信</a:t>
            </a:r>
            <a:endParaRPr lang="ja-JP" altLang="en-US" sz="1600" dirty="0"/>
          </a:p>
        </p:txBody>
      </p:sp>
      <p:sp>
        <p:nvSpPr>
          <p:cNvPr id="101" name="正方形/長方形 100"/>
          <p:cNvSpPr/>
          <p:nvPr/>
        </p:nvSpPr>
        <p:spPr>
          <a:xfrm>
            <a:off x="3054795" y="1240044"/>
            <a:ext cx="2392487" cy="539130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lIns="0" tIns="72000" rIns="0" bIns="0" rtlCol="0" anchor="t" anchorCtr="1">
            <a:noAutofit/>
          </a:bodyPr>
          <a:lstStyle/>
          <a:p>
            <a:endParaRPr lang="ja-JP" altLang="en-US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2" name="テキスト ボックス 101"/>
          <p:cNvSpPr txBox="1"/>
          <p:nvPr/>
        </p:nvSpPr>
        <p:spPr>
          <a:xfrm>
            <a:off x="3054794" y="870712"/>
            <a:ext cx="2392490" cy="369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ja-JP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GitHub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サーバ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3" name="Freeform 1508"/>
          <p:cNvSpPr>
            <a:spLocks noEditPoints="1"/>
          </p:cNvSpPr>
          <p:nvPr/>
        </p:nvSpPr>
        <p:spPr bwMode="auto">
          <a:xfrm>
            <a:off x="3215130" y="926566"/>
            <a:ext cx="312610" cy="251771"/>
          </a:xfrm>
          <a:custGeom>
            <a:avLst/>
            <a:gdLst>
              <a:gd name="T0" fmla="*/ 0 w 483"/>
              <a:gd name="T1" fmla="*/ 389 h 389"/>
              <a:gd name="T2" fmla="*/ 483 w 483"/>
              <a:gd name="T3" fmla="*/ 389 h 389"/>
              <a:gd name="T4" fmla="*/ 483 w 483"/>
              <a:gd name="T5" fmla="*/ 292 h 389"/>
              <a:gd name="T6" fmla="*/ 0 w 483"/>
              <a:gd name="T7" fmla="*/ 292 h 389"/>
              <a:gd name="T8" fmla="*/ 0 w 483"/>
              <a:gd name="T9" fmla="*/ 389 h 389"/>
              <a:gd name="T10" fmla="*/ 48 w 483"/>
              <a:gd name="T11" fmla="*/ 316 h 389"/>
              <a:gd name="T12" fmla="*/ 96 w 483"/>
              <a:gd name="T13" fmla="*/ 316 h 389"/>
              <a:gd name="T14" fmla="*/ 96 w 483"/>
              <a:gd name="T15" fmla="*/ 365 h 389"/>
              <a:gd name="T16" fmla="*/ 48 w 483"/>
              <a:gd name="T17" fmla="*/ 365 h 389"/>
              <a:gd name="T18" fmla="*/ 48 w 483"/>
              <a:gd name="T19" fmla="*/ 316 h 389"/>
              <a:gd name="T20" fmla="*/ 0 w 483"/>
              <a:gd name="T21" fmla="*/ 0 h 389"/>
              <a:gd name="T22" fmla="*/ 0 w 483"/>
              <a:gd name="T23" fmla="*/ 97 h 389"/>
              <a:gd name="T24" fmla="*/ 483 w 483"/>
              <a:gd name="T25" fmla="*/ 97 h 389"/>
              <a:gd name="T26" fmla="*/ 483 w 483"/>
              <a:gd name="T27" fmla="*/ 0 h 389"/>
              <a:gd name="T28" fmla="*/ 0 w 483"/>
              <a:gd name="T29" fmla="*/ 0 h 389"/>
              <a:gd name="T30" fmla="*/ 96 w 483"/>
              <a:gd name="T31" fmla="*/ 73 h 389"/>
              <a:gd name="T32" fmla="*/ 48 w 483"/>
              <a:gd name="T33" fmla="*/ 73 h 389"/>
              <a:gd name="T34" fmla="*/ 48 w 483"/>
              <a:gd name="T35" fmla="*/ 24 h 389"/>
              <a:gd name="T36" fmla="*/ 96 w 483"/>
              <a:gd name="T37" fmla="*/ 24 h 389"/>
              <a:gd name="T38" fmla="*/ 96 w 483"/>
              <a:gd name="T39" fmla="*/ 73 h 389"/>
              <a:gd name="T40" fmla="*/ 0 w 483"/>
              <a:gd name="T41" fmla="*/ 243 h 389"/>
              <a:gd name="T42" fmla="*/ 483 w 483"/>
              <a:gd name="T43" fmla="*/ 243 h 389"/>
              <a:gd name="T44" fmla="*/ 483 w 483"/>
              <a:gd name="T45" fmla="*/ 146 h 389"/>
              <a:gd name="T46" fmla="*/ 0 w 483"/>
              <a:gd name="T47" fmla="*/ 146 h 389"/>
              <a:gd name="T48" fmla="*/ 0 w 483"/>
              <a:gd name="T49" fmla="*/ 243 h 389"/>
              <a:gd name="T50" fmla="*/ 48 w 483"/>
              <a:gd name="T51" fmla="*/ 170 h 389"/>
              <a:gd name="T52" fmla="*/ 96 w 483"/>
              <a:gd name="T53" fmla="*/ 170 h 389"/>
              <a:gd name="T54" fmla="*/ 96 w 483"/>
              <a:gd name="T55" fmla="*/ 219 h 389"/>
              <a:gd name="T56" fmla="*/ 48 w 483"/>
              <a:gd name="T57" fmla="*/ 219 h 389"/>
              <a:gd name="T58" fmla="*/ 48 w 483"/>
              <a:gd name="T59" fmla="*/ 17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3" h="389">
                <a:moveTo>
                  <a:pt x="0" y="389"/>
                </a:moveTo>
                <a:lnTo>
                  <a:pt x="483" y="389"/>
                </a:lnTo>
                <a:lnTo>
                  <a:pt x="483" y="292"/>
                </a:lnTo>
                <a:lnTo>
                  <a:pt x="0" y="292"/>
                </a:lnTo>
                <a:lnTo>
                  <a:pt x="0" y="389"/>
                </a:lnTo>
                <a:close/>
                <a:moveTo>
                  <a:pt x="48" y="316"/>
                </a:moveTo>
                <a:lnTo>
                  <a:pt x="96" y="316"/>
                </a:lnTo>
                <a:lnTo>
                  <a:pt x="96" y="365"/>
                </a:lnTo>
                <a:lnTo>
                  <a:pt x="48" y="365"/>
                </a:lnTo>
                <a:lnTo>
                  <a:pt x="48" y="316"/>
                </a:lnTo>
                <a:close/>
                <a:moveTo>
                  <a:pt x="0" y="0"/>
                </a:moveTo>
                <a:lnTo>
                  <a:pt x="0" y="97"/>
                </a:lnTo>
                <a:lnTo>
                  <a:pt x="483" y="97"/>
                </a:lnTo>
                <a:lnTo>
                  <a:pt x="483" y="0"/>
                </a:lnTo>
                <a:lnTo>
                  <a:pt x="0" y="0"/>
                </a:lnTo>
                <a:close/>
                <a:moveTo>
                  <a:pt x="96" y="73"/>
                </a:moveTo>
                <a:lnTo>
                  <a:pt x="48" y="73"/>
                </a:lnTo>
                <a:lnTo>
                  <a:pt x="48" y="24"/>
                </a:lnTo>
                <a:lnTo>
                  <a:pt x="96" y="24"/>
                </a:lnTo>
                <a:lnTo>
                  <a:pt x="96" y="73"/>
                </a:lnTo>
                <a:close/>
                <a:moveTo>
                  <a:pt x="0" y="243"/>
                </a:moveTo>
                <a:lnTo>
                  <a:pt x="483" y="243"/>
                </a:lnTo>
                <a:lnTo>
                  <a:pt x="483" y="146"/>
                </a:lnTo>
                <a:lnTo>
                  <a:pt x="0" y="146"/>
                </a:lnTo>
                <a:lnTo>
                  <a:pt x="0" y="243"/>
                </a:lnTo>
                <a:close/>
                <a:moveTo>
                  <a:pt x="48" y="170"/>
                </a:moveTo>
                <a:lnTo>
                  <a:pt x="96" y="170"/>
                </a:lnTo>
                <a:lnTo>
                  <a:pt x="96" y="219"/>
                </a:lnTo>
                <a:lnTo>
                  <a:pt x="48" y="219"/>
                </a:lnTo>
                <a:lnTo>
                  <a:pt x="48" y="1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4" name="右矢印 103"/>
          <p:cNvSpPr/>
          <p:nvPr/>
        </p:nvSpPr>
        <p:spPr>
          <a:xfrm rot="10800000">
            <a:off x="2851129" y="4552545"/>
            <a:ext cx="3942978" cy="3873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5" name="右矢印 104"/>
          <p:cNvSpPr/>
          <p:nvPr/>
        </p:nvSpPr>
        <p:spPr>
          <a:xfrm>
            <a:off x="5444000" y="5358667"/>
            <a:ext cx="1350107" cy="4151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8" name="右矢印 77"/>
          <p:cNvSpPr/>
          <p:nvPr/>
        </p:nvSpPr>
        <p:spPr>
          <a:xfrm>
            <a:off x="2851322" y="4941673"/>
            <a:ext cx="3942785" cy="41516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9" name="右矢印 78"/>
          <p:cNvSpPr/>
          <p:nvPr/>
        </p:nvSpPr>
        <p:spPr>
          <a:xfrm rot="10800000">
            <a:off x="5420431" y="4163417"/>
            <a:ext cx="1373676" cy="38730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6" name="TextBox 37"/>
          <p:cNvSpPr txBox="1">
            <a:spLocks noChangeArrowheads="1"/>
          </p:cNvSpPr>
          <p:nvPr/>
        </p:nvSpPr>
        <p:spPr bwMode="auto">
          <a:xfrm>
            <a:off x="3360599" y="1266862"/>
            <a:ext cx="178087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改変した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地理院地図の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システムファイル</a:t>
            </a:r>
            <a:endParaRPr lang="en-US" altLang="ja-JP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7" name="TextBox 37"/>
          <p:cNvSpPr txBox="1">
            <a:spLocks noChangeArrowheads="1"/>
          </p:cNvSpPr>
          <p:nvPr/>
        </p:nvSpPr>
        <p:spPr bwMode="auto">
          <a:xfrm>
            <a:off x="486886" y="1522519"/>
            <a:ext cx="1944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</a:t>
            </a:r>
            <a:r>
              <a:rPr lang="ja-JP" altLang="en-US" sz="2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タイル</a:t>
            </a:r>
            <a:endParaRPr lang="en-US" altLang="ja-JP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08" name="Picture 4" descr="std-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53" y="2301564"/>
            <a:ext cx="844267" cy="8442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9" name="Picture 2" descr="小縮尺地図（1000000）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388" y="2784094"/>
            <a:ext cx="823596" cy="8235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ort-1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702" y="2223354"/>
            <a:ext cx="815154" cy="815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1" name="Picture 6" descr="gazo3-1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456" y="2637515"/>
            <a:ext cx="844267" cy="8442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464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1412776"/>
            <a:ext cx="9144000" cy="403244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0934" y="2348880"/>
            <a:ext cx="8432824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t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｢</a:t>
            </a:r>
            <a:r>
              <a:rPr kumimoji="1" lang="ja-JP" altLang="en-US" dirty="0" smtClean="0"/>
              <a:t>地理院地図</a:t>
            </a:r>
            <a:r>
              <a:rPr kumimoji="1" lang="en-US" altLang="ja-JP" dirty="0" smtClean="0"/>
              <a:t>｣</a:t>
            </a:r>
            <a:r>
              <a:rPr kumimoji="1" lang="ja-JP" altLang="en-US" dirty="0" smtClean="0"/>
              <a:t>ソースを改変する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34</a:t>
            </a:fld>
            <a:endParaRPr lang="en-US" altLang="ja-JP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8472" y="1484784"/>
            <a:ext cx="7632848" cy="362748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3200" b="1" kern="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 1</a:t>
            </a:r>
            <a:r>
              <a:rPr lang="en-US" altLang="ja-JP" sz="3200" kern="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GitHub</a:t>
            </a:r>
            <a:r>
              <a:rPr lang="ja-JP" altLang="en-US" sz="3200" kern="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からソースをダウンロードする</a:t>
            </a:r>
            <a:endParaRPr lang="en-US" altLang="ja-JP" sz="3200" kern="0" dirty="0" smtClean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b="1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 </a:t>
            </a:r>
            <a:r>
              <a:rPr lang="en-US" altLang="ja-JP" sz="3200" b="1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</a:t>
            </a:r>
            <a:r>
              <a:rPr lang="ja-JP" altLang="en-US" sz="3200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上載せ情報を格納する</a:t>
            </a:r>
          </a:p>
          <a:p>
            <a:pPr>
              <a:lnSpc>
                <a:spcPct val="150000"/>
              </a:lnSpc>
            </a:pPr>
            <a:r>
              <a:rPr lang="ja-JP" altLang="en-US" sz="3200" b="1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 3</a:t>
            </a:r>
            <a:r>
              <a:rPr lang="ja-JP" altLang="en-US" sz="3200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3200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レイヤ定義ファイルを</a:t>
            </a:r>
            <a:r>
              <a:rPr lang="ja-JP" altLang="en-US" sz="3200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作成する</a:t>
            </a:r>
            <a:endParaRPr lang="en-US" altLang="ja-JP" sz="3200" kern="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b="1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 4</a:t>
            </a:r>
            <a:r>
              <a:rPr lang="ja-JP" altLang="en-US" sz="3200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情報リストを編集</a:t>
            </a:r>
            <a:r>
              <a:rPr lang="ja-JP" altLang="en-US" sz="3200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</a:t>
            </a:r>
            <a:endParaRPr lang="en-US" altLang="ja-JP" sz="3200" kern="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3200" b="1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 5  </a:t>
            </a:r>
            <a:r>
              <a:rPr lang="ja-JP" altLang="en-US" sz="3200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改変したソース一式をサーバに格納する</a:t>
            </a:r>
            <a:endParaRPr lang="en-US" altLang="ja-JP" sz="3200" kern="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113666" y="2360960"/>
            <a:ext cx="770384" cy="2265995"/>
          </a:xfrm>
          <a:prstGeom prst="rect">
            <a:avLst/>
          </a:prstGeom>
          <a:noFill/>
        </p:spPr>
        <p:txBody>
          <a:bodyPr vert="eaVert" wrap="none" lIns="0" tIns="0" rIns="0" bIns="0" rtlCol="0" anchor="t" anchorCtr="0">
            <a:no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ローカルで行う作業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384575" y="595837"/>
            <a:ext cx="4608512" cy="7218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自作サイトの公開を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自前で用意したサーバで行う場合、</a:t>
            </a:r>
            <a:endParaRPr kumimoji="1"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作業フローは以下の通り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0" y="5566076"/>
            <a:ext cx="9144000" cy="12919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kumimoji="1"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本日は</a:t>
            </a:r>
            <a:r>
              <a:rPr kumimoji="1" lang="ja-JP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演習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とし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て</a:t>
            </a:r>
            <a:r>
              <a:rPr kumimoji="1" lang="en-US" altLang="ja-JP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GitHub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サーバ</a:t>
            </a:r>
            <a:r>
              <a:rPr kumimoji="1"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代わりに利用するので、</a:t>
            </a:r>
            <a:endParaRPr kumimoji="1" lang="en-US" altLang="ja-JP" sz="2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altLang="ja-JP" sz="2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 1 </a:t>
            </a:r>
            <a:r>
              <a:rPr lang="ja-JP" altLang="en-US" sz="2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は行わない。</a:t>
            </a:r>
            <a:endParaRPr lang="en-US" altLang="ja-JP" sz="2400" b="1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kumimoji="1"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</a:t>
            </a:r>
            <a:r>
              <a:rPr kumimoji="1" lang="ja-JP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</a:t>
            </a:r>
            <a:r>
              <a:rPr kumimoji="1" lang="ja-JP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ja-JP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から始める。</a:t>
            </a:r>
          </a:p>
        </p:txBody>
      </p:sp>
    </p:spTree>
    <p:extLst>
      <p:ext uri="{BB962C8B-B14F-4D97-AF65-F5344CB8AC3E}">
        <p14:creationId xmlns:p14="http://schemas.microsoft.com/office/powerpoint/2010/main" val="2766388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35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0" y="0"/>
            <a:ext cx="7999730" cy="47625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Aft>
                <a:spcPts val="0"/>
              </a:spcAft>
            </a:pPr>
            <a:r>
              <a:rPr lang="en-US" altLang="ja-JP" dirty="0" smtClean="0">
                <a:solidFill>
                  <a:srgbClr val="0070C0"/>
                </a:solidFill>
              </a:rPr>
              <a:t>STEP</a:t>
            </a:r>
            <a:r>
              <a:rPr lang="ja-JP" altLang="en-US" dirty="0" smtClean="0">
                <a:solidFill>
                  <a:srgbClr val="0070C0"/>
                </a:solidFill>
              </a:rPr>
              <a:t>２</a:t>
            </a:r>
            <a:r>
              <a:rPr lang="ja-JP" altLang="en-US" dirty="0">
                <a:solidFill>
                  <a:srgbClr val="0070C0"/>
                </a:solidFill>
              </a:rPr>
              <a:t>．上載せ情報</a:t>
            </a:r>
            <a:r>
              <a:rPr lang="ja-JP" altLang="en-US" dirty="0" smtClean="0">
                <a:solidFill>
                  <a:srgbClr val="0070C0"/>
                </a:solidFill>
              </a:rPr>
              <a:t>を格納する</a:t>
            </a:r>
            <a:endParaRPr lang="ja-JP" altLang="en-US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634565"/>
            <a:ext cx="9144000" cy="8309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｢</a:t>
            </a:r>
            <a:r>
              <a:rPr lang="en-US" altLang="ja-JP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data</a:t>
            </a:r>
            <a:r>
              <a:rPr lang="en-US" altLang="ja-JP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｣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フォルダをローカルに作成し、</a:t>
            </a:r>
            <a:endParaRPr lang="en-US" altLang="ja-JP" sz="2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上載せ情報（</a:t>
            </a:r>
            <a:r>
              <a:rPr lang="en-US" altLang="ja-JP" sz="2400" dirty="0" err="1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GeoJSON</a:t>
            </a:r>
            <a:r>
              <a:rPr lang="ja-JP" altLang="en-US" sz="2400" dirty="0" err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KML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ファイル、タイルデータ等）を格納する</a:t>
            </a:r>
            <a:endParaRPr lang="en-US" altLang="ja-JP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23528" y="1465562"/>
            <a:ext cx="7676202" cy="62636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フォルダの場所はどこでもよい</a:t>
            </a:r>
            <a:endParaRPr kumimoji="1"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65" b="865"/>
          <a:stretch/>
        </p:blipFill>
        <p:spPr>
          <a:xfrm>
            <a:off x="251520" y="2320258"/>
            <a:ext cx="2485403" cy="2692918"/>
          </a:xfrm>
          <a:prstGeom prst="rect">
            <a:avLst/>
          </a:prstGeom>
        </p:spPr>
      </p:pic>
      <p:sp>
        <p:nvSpPr>
          <p:cNvPr id="53" name="テキスト ボックス 52"/>
          <p:cNvSpPr txBox="1"/>
          <p:nvPr/>
        </p:nvSpPr>
        <p:spPr>
          <a:xfrm>
            <a:off x="2925551" y="2142644"/>
            <a:ext cx="6120680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</a:t>
            </a:r>
            <a:r>
              <a:rPr lang="en-US" altLang="ja-JP" sz="24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GeoJSON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 KML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をファイルとして表示する場合</a:t>
            </a:r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4384587" y="3330906"/>
            <a:ext cx="2942489" cy="55964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パス</a:t>
            </a:r>
            <a:endParaRPr kumimoji="1"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./data/</a:t>
            </a:r>
            <a:r>
              <a:rPr kumimoji="1" lang="en-US" altLang="ja-JP" sz="20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sample.geojson</a:t>
            </a:r>
            <a:endParaRPr kumimoji="1" lang="ja-JP" altLang="en-US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397185" y="6099055"/>
            <a:ext cx="2942489" cy="55964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パス</a:t>
            </a:r>
            <a:endParaRPr kumimoji="1"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./data/sample/2/3/1.geojson</a:t>
            </a:r>
            <a:endParaRPr kumimoji="1" lang="ja-JP" altLang="en-US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2929756" y="3895547"/>
            <a:ext cx="6120680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■タイルとして表示する場合</a:t>
            </a:r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3230358" y="4433646"/>
            <a:ext cx="4378530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タイルとしてのディレクトリ構造を作る必要がある。</a:t>
            </a:r>
            <a:endParaRPr kumimoji="1"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64" name="グループ化 63"/>
          <p:cNvGrpSpPr/>
          <p:nvPr/>
        </p:nvGrpSpPr>
        <p:grpSpPr>
          <a:xfrm>
            <a:off x="3477246" y="5363632"/>
            <a:ext cx="4432244" cy="569635"/>
            <a:chOff x="3477246" y="5363632"/>
            <a:chExt cx="4432244" cy="569635"/>
          </a:xfrm>
        </p:grpSpPr>
        <p:cxnSp>
          <p:nvCxnSpPr>
            <p:cNvPr id="59" name="直線コネクタ 58"/>
            <p:cNvCxnSpPr>
              <a:stCxn id="58" idx="3"/>
              <a:endCxn id="45" idx="1"/>
            </p:cNvCxnSpPr>
            <p:nvPr/>
          </p:nvCxnSpPr>
          <p:spPr>
            <a:xfrm>
              <a:off x="4197246" y="5804703"/>
              <a:ext cx="263205" cy="1827"/>
            </a:xfrm>
            <a:prstGeom prst="line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/>
            <p:cNvSpPr/>
            <p:nvPr/>
          </p:nvSpPr>
          <p:spPr>
            <a:xfrm>
              <a:off x="4460451" y="5681267"/>
              <a:ext cx="720000" cy="25052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sample</a:t>
              </a:r>
              <a:endParaRPr kumimoji="1" lang="ja-JP" altLang="en-US" sz="16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398273" y="5681267"/>
              <a:ext cx="432000" cy="252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altLang="ja-JP" sz="16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2</a:t>
              </a:r>
              <a:endPara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38" name="正方形/長方形 37"/>
            <p:cNvSpPr/>
            <p:nvPr/>
          </p:nvSpPr>
          <p:spPr>
            <a:xfrm>
              <a:off x="6123898" y="5677965"/>
              <a:ext cx="432000" cy="25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altLang="ja-JP" sz="16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3</a:t>
              </a:r>
              <a:endPara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4460451" y="5363632"/>
              <a:ext cx="720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kumimoji="1" lang="ja-JP" altLang="en-US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データ</a:t>
              </a:r>
              <a:r>
                <a:rPr kumimoji="1"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ID</a:t>
              </a:r>
              <a:endParaRPr kumimoji="1" lang="ja-JP" altLang="en-US" sz="16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6793183" y="5363632"/>
              <a:ext cx="1080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y.{</a:t>
              </a:r>
              <a:r>
                <a:rPr lang="ja-JP" altLang="en-US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拡張子</a:t>
              </a:r>
              <a:r>
                <a:rPr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}</a:t>
              </a:r>
              <a:endParaRPr kumimoji="1" lang="ja-JP" altLang="en-US" sz="16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398273" y="5363632"/>
              <a:ext cx="43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z</a:t>
              </a:r>
              <a:endParaRPr kumimoji="1" lang="ja-JP" altLang="en-US" sz="16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6123898" y="5363632"/>
              <a:ext cx="432000" cy="252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altLang="ja-JP" sz="160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x</a:t>
              </a:r>
              <a:endParaRPr kumimoji="1" lang="en-US" altLang="ja-JP" sz="16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cxnSp>
          <p:nvCxnSpPr>
            <p:cNvPr id="30" name="直線コネクタ 29"/>
            <p:cNvCxnSpPr>
              <a:stCxn id="45" idx="3"/>
            </p:cNvCxnSpPr>
            <p:nvPr/>
          </p:nvCxnSpPr>
          <p:spPr>
            <a:xfrm flipV="1">
              <a:off x="5180451" y="5805794"/>
              <a:ext cx="217822" cy="736"/>
            </a:xfrm>
            <a:prstGeom prst="line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>
              <a:stCxn id="41" idx="3"/>
            </p:cNvCxnSpPr>
            <p:nvPr/>
          </p:nvCxnSpPr>
          <p:spPr>
            <a:xfrm>
              <a:off x="5830273" y="5807267"/>
              <a:ext cx="293625" cy="0"/>
            </a:xfrm>
            <a:prstGeom prst="line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6555898" y="5803964"/>
              <a:ext cx="448231" cy="1"/>
            </a:xfrm>
            <a:prstGeom prst="line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正方形/長方形 34"/>
            <p:cNvSpPr/>
            <p:nvPr/>
          </p:nvSpPr>
          <p:spPr>
            <a:xfrm>
              <a:off x="6793183" y="5677965"/>
              <a:ext cx="1116307" cy="252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altLang="ja-JP" sz="16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1.geojson</a:t>
              </a:r>
              <a:endPara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3477246" y="5679440"/>
              <a:ext cx="720000" cy="2505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kumimoji="1" lang="en-US" altLang="ja-JP" sz="1600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data</a:t>
              </a:r>
              <a:endParaRPr kumimoji="1" lang="ja-JP" altLang="en-US" sz="16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63" name="テキスト ボックス 62"/>
          <p:cNvSpPr txBox="1"/>
          <p:nvPr/>
        </p:nvSpPr>
        <p:spPr>
          <a:xfrm>
            <a:off x="3230358" y="268420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そのままファイルを入れればよい。</a:t>
            </a:r>
            <a:endParaRPr kumimoji="1" lang="ja-JP" altLang="en-US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角丸四角形吹き出し 1"/>
          <p:cNvSpPr/>
          <p:nvPr/>
        </p:nvSpPr>
        <p:spPr>
          <a:xfrm>
            <a:off x="6570706" y="4069764"/>
            <a:ext cx="2504143" cy="579975"/>
          </a:xfrm>
          <a:prstGeom prst="wedgeRoundRectCallout">
            <a:avLst>
              <a:gd name="adj1" fmla="val -60835"/>
              <a:gd name="adj2" fmla="val 7432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本当</a:t>
            </a:r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はタイル化したほうが</a:t>
            </a:r>
            <a:endParaRPr kumimoji="1"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いろいろメリットがある</a:t>
            </a:r>
            <a:endParaRPr kumimoji="1" lang="ja-JP" altLang="en-US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64842" y="5137877"/>
            <a:ext cx="2258758" cy="15841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オープンソースで使える</a:t>
            </a:r>
            <a:endParaRPr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kumimoji="1"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データのタイル化ツール</a:t>
            </a:r>
            <a:endParaRPr kumimoji="1" lang="en-US" altLang="ja-JP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もあります</a:t>
            </a:r>
            <a:endParaRPr kumimoji="1"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kumimoji="1"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1"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詳細はスライド後半の</a:t>
            </a:r>
            <a:r>
              <a:rPr kumimoji="1"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｢</a:t>
            </a:r>
            <a:r>
              <a:rPr kumimoji="1"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おまけ</a:t>
            </a:r>
            <a:r>
              <a:rPr kumimoji="1"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｣</a:t>
            </a:r>
            <a:r>
              <a:rPr kumimoji="1"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</a:t>
            </a:r>
            <a:r>
              <a:rPr kumimoji="1"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sz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45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36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2043" y="0"/>
            <a:ext cx="7452320" cy="47625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ja-JP" dirty="0" smtClean="0">
                <a:solidFill>
                  <a:srgbClr val="0070C0"/>
                </a:solidFill>
              </a:rPr>
              <a:t>STEP</a:t>
            </a:r>
            <a:r>
              <a:rPr lang="ja-JP" altLang="en-US" dirty="0" smtClean="0">
                <a:solidFill>
                  <a:srgbClr val="0070C0"/>
                </a:solidFill>
              </a:rPr>
              <a:t>３</a:t>
            </a:r>
            <a:r>
              <a:rPr lang="ja-JP" altLang="en-US" dirty="0">
                <a:solidFill>
                  <a:srgbClr val="0070C0"/>
                </a:solidFill>
              </a:rPr>
              <a:t>．</a:t>
            </a:r>
            <a:r>
              <a:rPr lang="ja-JP" altLang="en-US" dirty="0" smtClean="0">
                <a:solidFill>
                  <a:srgbClr val="0070C0"/>
                </a:solidFill>
              </a:rPr>
              <a:t>レイヤー</a:t>
            </a:r>
            <a:r>
              <a:rPr lang="ja-JP" altLang="en-US" dirty="0"/>
              <a:t>定義</a:t>
            </a:r>
            <a:r>
              <a:rPr lang="ja-JP" altLang="en-US" dirty="0" smtClean="0">
                <a:solidFill>
                  <a:srgbClr val="0070C0"/>
                </a:solidFill>
              </a:rPr>
              <a:t>ファイル</a:t>
            </a:r>
            <a:r>
              <a:rPr lang="ja-JP" altLang="en-US" dirty="0">
                <a:solidFill>
                  <a:srgbClr val="0070C0"/>
                </a:solidFill>
              </a:rPr>
              <a:t>を作成する　</a:t>
            </a:r>
            <a:endParaRPr lang="ja-JP" altLang="en-US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396954" y="1556792"/>
            <a:ext cx="8494107" cy="4417699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{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"layers": [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{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"type": "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LayerGroup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"title": "</a:t>
            </a:r>
            <a:r>
              <a:rPr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toggleall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false,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"entries": [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{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"type": "Layer",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"id": "sample1",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"title": "</a:t>
            </a:r>
            <a:r>
              <a:rPr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geojson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url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"./data/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sample.geojson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cocotile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true,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minZoom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2,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maxZoom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18,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legendUrl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"",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"html": "</a:t>
            </a:r>
            <a:r>
              <a:rPr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このファイルの凡例や解説を書き込めます。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&lt;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br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&gt;&lt;a target='_blank' </a:t>
            </a:r>
            <a:r>
              <a:rPr lang="en-US" altLang="ja-JP" sz="12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href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=''&gt;</a:t>
            </a:r>
            <a:r>
              <a:rPr lang="ja-JP" altLang="en-US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リンクの設定も可能です。</a:t>
            </a:r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&lt;/a&gt;"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}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]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}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]</a:t>
            </a:r>
          </a:p>
          <a:p>
            <a:r>
              <a:rPr lang="en-US" altLang="ja-JP" sz="12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}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634565"/>
            <a:ext cx="9144000" cy="8309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テキストファイル（</a:t>
            </a:r>
            <a:r>
              <a:rPr lang="ja-JP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＊</a:t>
            </a:r>
            <a:r>
              <a:rPr lang="en-US" altLang="ja-JP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</a:t>
            </a:r>
            <a:r>
              <a:rPr lang="en-US" altLang="ja-JP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txt </a:t>
            </a:r>
            <a:r>
              <a:rPr lang="ja-JP" altLang="en-US" sz="2400" dirty="0" err="1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ファイル名は任意）を作成し、</a:t>
            </a:r>
          </a:p>
          <a:p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以下の枠組内の情報をコピー＆ペーストする。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3568" y="6099861"/>
            <a:ext cx="3816424" cy="62636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ファイルの場所はどこでもよい</a:t>
            </a:r>
            <a:endParaRPr kumimoji="1"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336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37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 bwMode="auto">
          <a:xfrm>
            <a:off x="337104" y="2391814"/>
            <a:ext cx="5101913" cy="224676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{</a:t>
            </a: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"layers": [</a:t>
            </a: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{</a:t>
            </a: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"type": "</a:t>
            </a:r>
            <a:r>
              <a:rPr lang="en-US" altLang="ja-JP" sz="2000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LayerGroup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"title": "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</a:t>
            </a:r>
            <a:r>
              <a:rPr lang="en-US" altLang="ja-JP" sz="2000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toggleall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false,</a:t>
            </a:r>
          </a:p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"entries": [</a:t>
            </a:r>
          </a:p>
        </p:txBody>
      </p:sp>
      <p:sp>
        <p:nvSpPr>
          <p:cNvPr id="9" name="角丸四角形 8"/>
          <p:cNvSpPr/>
          <p:nvPr/>
        </p:nvSpPr>
        <p:spPr>
          <a:xfrm>
            <a:off x="1907704" y="3688356"/>
            <a:ext cx="864096" cy="255781"/>
          </a:xfrm>
          <a:prstGeom prst="roundRect">
            <a:avLst>
              <a:gd name="adj" fmla="val 8700"/>
            </a:avLst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/>
          <p:cNvCxnSpPr>
            <a:stCxn id="9" idx="3"/>
            <a:endCxn id="8" idx="1"/>
          </p:cNvCxnSpPr>
          <p:nvPr/>
        </p:nvCxnSpPr>
        <p:spPr>
          <a:xfrm>
            <a:off x="2771800" y="3816247"/>
            <a:ext cx="1570600" cy="9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図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879" y="4571300"/>
            <a:ext cx="2409825" cy="169545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144" y="5121418"/>
            <a:ext cx="3124636" cy="1686160"/>
          </a:xfrm>
          <a:prstGeom prst="rect">
            <a:avLst/>
          </a:prstGeom>
        </p:spPr>
      </p:pic>
      <p:sp>
        <p:nvSpPr>
          <p:cNvPr id="38" name="角丸四角形 37"/>
          <p:cNvSpPr/>
          <p:nvPr/>
        </p:nvSpPr>
        <p:spPr>
          <a:xfrm>
            <a:off x="5890308" y="6010969"/>
            <a:ext cx="1018982" cy="255781"/>
          </a:xfrm>
          <a:prstGeom prst="roundRect">
            <a:avLst>
              <a:gd name="adj" fmla="val 8700"/>
            </a:avLst>
          </a:prstGeom>
          <a:noFill/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角丸四角形 39"/>
          <p:cNvSpPr/>
          <p:nvPr/>
        </p:nvSpPr>
        <p:spPr>
          <a:xfrm>
            <a:off x="726666" y="5847487"/>
            <a:ext cx="3851930" cy="600653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ここに表示される文字列が変更されます。</a:t>
            </a:r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4756102" y="5030404"/>
            <a:ext cx="711978" cy="472795"/>
          </a:xfrm>
          <a:prstGeom prst="roundRect">
            <a:avLst>
              <a:gd name="adj" fmla="val 8700"/>
            </a:avLst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屈折矢印 41"/>
          <p:cNvSpPr/>
          <p:nvPr/>
        </p:nvSpPr>
        <p:spPr>
          <a:xfrm rot="5400000">
            <a:off x="5229993" y="5290707"/>
            <a:ext cx="440513" cy="865498"/>
          </a:xfrm>
          <a:prstGeom prst="bentUpArrow">
            <a:avLst>
              <a:gd name="adj1" fmla="val 40377"/>
              <a:gd name="adj2" fmla="val 38454"/>
              <a:gd name="adj3" fmla="val 50000"/>
            </a:avLst>
          </a:prstGeom>
          <a:solidFill>
            <a:srgbClr val="00B050"/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ja-JP" dirty="0"/>
              <a:t>STEP</a:t>
            </a:r>
            <a:r>
              <a:rPr lang="ja-JP" altLang="en-US" dirty="0"/>
              <a:t>３．レイヤー定義ファイルを作成する</a:t>
            </a:r>
            <a:endParaRPr lang="ja-JP" altLang="en-US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39" name="直線矢印コネクタ 38"/>
          <p:cNvCxnSpPr>
            <a:stCxn id="40" idx="3"/>
            <a:endCxn id="38" idx="1"/>
          </p:cNvCxnSpPr>
          <p:nvPr/>
        </p:nvCxnSpPr>
        <p:spPr>
          <a:xfrm flipV="1">
            <a:off x="4578596" y="6138860"/>
            <a:ext cx="1311712" cy="895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4342400" y="3570908"/>
            <a:ext cx="2335870" cy="50936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任意の文字列に変更</a:t>
            </a:r>
            <a:endParaRPr kumimoji="1"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907704" y="1641388"/>
            <a:ext cx="5374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</a:t>
            </a:r>
            <a:r>
              <a:rPr lang="en-US" altLang="ja-JP" sz="2000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LayerGroup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の次行にある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"title"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右側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endParaRPr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[“”]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囲まれた文字部分を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任意に編集します。</a:t>
            </a:r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0" y="634565"/>
            <a:ext cx="9144000" cy="8309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ファイルをテキストエディターで開き、</a:t>
            </a:r>
          </a:p>
          <a:p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上載せ情報のグループのタイトルを編集する。 </a:t>
            </a:r>
          </a:p>
        </p:txBody>
      </p:sp>
    </p:spTree>
    <p:extLst>
      <p:ext uri="{BB962C8B-B14F-4D97-AF65-F5344CB8AC3E}">
        <p14:creationId xmlns:p14="http://schemas.microsoft.com/office/powerpoint/2010/main" val="358807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 bwMode="auto">
          <a:xfrm>
            <a:off x="325856" y="2420888"/>
            <a:ext cx="8710640" cy="3970318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"entries": [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{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"type": "Layer",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"id": "sample1",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"title": "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geojson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url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"./data/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sample.geojson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cocotile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true,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minZoom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2,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maxZoom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18,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legendUrl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"",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"html": "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このファイルの凡例や解説を書き込めます。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&lt;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br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&gt;&lt;a target='_blank' 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href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=''&gt;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リンクの設定も可能です。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&lt;/a&gt;"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}</a:t>
            </a: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]</a:t>
            </a:r>
          </a:p>
        </p:txBody>
      </p:sp>
      <p:sp>
        <p:nvSpPr>
          <p:cNvPr id="17" name="角丸四角形 16"/>
          <p:cNvSpPr/>
          <p:nvPr/>
        </p:nvSpPr>
        <p:spPr>
          <a:xfrm>
            <a:off x="1169931" y="2996038"/>
            <a:ext cx="7623900" cy="1225050"/>
          </a:xfrm>
          <a:prstGeom prst="roundRect">
            <a:avLst>
              <a:gd name="adj" fmla="val 8700"/>
            </a:avLst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4510" y="1665850"/>
            <a:ext cx="1721585" cy="121123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972" y="2050652"/>
            <a:ext cx="1991702" cy="1074790"/>
          </a:xfrm>
          <a:prstGeom prst="rect">
            <a:avLst/>
          </a:prstGeom>
        </p:spPr>
      </p:pic>
      <p:sp>
        <p:nvSpPr>
          <p:cNvPr id="20" name="角丸四角形 19"/>
          <p:cNvSpPr/>
          <p:nvPr/>
        </p:nvSpPr>
        <p:spPr>
          <a:xfrm>
            <a:off x="4122189" y="1998476"/>
            <a:ext cx="508639" cy="308073"/>
          </a:xfrm>
          <a:prstGeom prst="roundRect">
            <a:avLst>
              <a:gd name="adj" fmla="val 8700"/>
            </a:avLst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屈折矢印 20"/>
          <p:cNvSpPr/>
          <p:nvPr/>
        </p:nvSpPr>
        <p:spPr>
          <a:xfrm rot="5400000">
            <a:off x="4323015" y="2304742"/>
            <a:ext cx="462984" cy="490851"/>
          </a:xfrm>
          <a:prstGeom prst="bentUpArrow">
            <a:avLst/>
          </a:prstGeom>
          <a:solidFill>
            <a:srgbClr val="00B050"/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4834904" y="2587364"/>
            <a:ext cx="660516" cy="250348"/>
          </a:xfrm>
          <a:prstGeom prst="roundRect">
            <a:avLst>
              <a:gd name="adj" fmla="val 8700"/>
            </a:avLst>
          </a:prstGeom>
          <a:noFill/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屈折矢印 25"/>
          <p:cNvSpPr/>
          <p:nvPr/>
        </p:nvSpPr>
        <p:spPr>
          <a:xfrm rot="5400000">
            <a:off x="5361391" y="2620993"/>
            <a:ext cx="462984" cy="914232"/>
          </a:xfrm>
          <a:prstGeom prst="bentUpArrow">
            <a:avLst/>
          </a:prstGeom>
          <a:solidFill>
            <a:srgbClr val="00B050"/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6858591" y="1568887"/>
            <a:ext cx="1916765" cy="894504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ここ</a:t>
            </a:r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の内容が変更されます。</a:t>
            </a:r>
            <a:endParaRPr kumimoji="1" lang="en-US" altLang="ja-JP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25856" y="2782852"/>
            <a:ext cx="769740" cy="162319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①→</a:t>
            </a:r>
            <a:endParaRPr kumimoji="1" lang="en-US" altLang="ja-JP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②→</a:t>
            </a:r>
            <a:endParaRPr lang="en-US" altLang="ja-JP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③→</a:t>
            </a:r>
            <a:endParaRPr kumimoji="1" lang="en-US" altLang="ja-JP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④→</a:t>
            </a:r>
            <a:endParaRPr lang="en-US" altLang="ja-JP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STEP</a:t>
            </a:r>
            <a:r>
              <a:rPr lang="ja-JP" altLang="en-US" dirty="0"/>
              <a:t>３．レイヤー定義ファイルを作成する</a:t>
            </a:r>
            <a:endParaRPr kumimoji="1" lang="ja-JP" altLang="en-US" dirty="0"/>
          </a:p>
        </p:txBody>
      </p:sp>
      <p:sp>
        <p:nvSpPr>
          <p:cNvPr id="29" name="角丸四角形 28"/>
          <p:cNvSpPr/>
          <p:nvPr/>
        </p:nvSpPr>
        <p:spPr>
          <a:xfrm>
            <a:off x="325856" y="5176414"/>
            <a:ext cx="8467975" cy="567223"/>
          </a:xfrm>
          <a:prstGeom prst="roundRect">
            <a:avLst>
              <a:gd name="adj" fmla="val 8700"/>
            </a:avLst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38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0" y="634565"/>
            <a:ext cx="9144000" cy="8309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作成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した上載せ情報の情報を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編集する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</a:p>
          <a:p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“</a:t>
            </a:r>
            <a:r>
              <a:rPr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Layer”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以下の①～⑤行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 </a:t>
            </a:r>
            <a:r>
              <a:rPr lang="ja-JP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“”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内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を次ページの例に従って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変更。</a:t>
            </a:r>
            <a:endParaRPr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397" y="2550167"/>
            <a:ext cx="2376264" cy="964907"/>
          </a:xfrm>
          <a:prstGeom prst="rect">
            <a:avLst/>
          </a:prstGeom>
        </p:spPr>
      </p:pic>
      <p:sp>
        <p:nvSpPr>
          <p:cNvPr id="27" name="角丸四角形 26"/>
          <p:cNvSpPr/>
          <p:nvPr/>
        </p:nvSpPr>
        <p:spPr>
          <a:xfrm>
            <a:off x="6062397" y="3112419"/>
            <a:ext cx="2376264" cy="373897"/>
          </a:xfrm>
          <a:prstGeom prst="roundRect">
            <a:avLst>
              <a:gd name="adj" fmla="val 8700"/>
            </a:avLst>
          </a:prstGeom>
          <a:noFill/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矢印コネクタ 2"/>
          <p:cNvCxnSpPr/>
          <p:nvPr/>
        </p:nvCxnSpPr>
        <p:spPr>
          <a:xfrm>
            <a:off x="7566287" y="2306549"/>
            <a:ext cx="0" cy="80587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325856" y="5065940"/>
            <a:ext cx="769740" cy="59086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⑤</a:t>
            </a:r>
            <a:r>
              <a:rPr kumimoji="1" lang="ja-JP" altLang="en-US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</a:t>
            </a:r>
            <a:endParaRPr kumimoji="1" lang="en-US" altLang="ja-JP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904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テキスト ボックス 55"/>
          <p:cNvSpPr txBox="1"/>
          <p:nvPr/>
        </p:nvSpPr>
        <p:spPr>
          <a:xfrm>
            <a:off x="827584" y="741165"/>
            <a:ext cx="8747078" cy="36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400"/>
              </a:lnSpc>
              <a:spcAft>
                <a:spcPts val="600"/>
              </a:spcAft>
              <a:buFont typeface="+mj-ea"/>
              <a:buAutoNum type="circleNumDbPlain"/>
            </a:pPr>
            <a:endParaRPr lang="en-US" altLang="ja-JP" sz="2400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457200" indent="-457200">
              <a:lnSpc>
                <a:spcPts val="34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ja-JP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</a:p>
          <a:p>
            <a:pPr marL="457200" indent="-457200">
              <a:lnSpc>
                <a:spcPts val="34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ja-JP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title</a:t>
            </a:r>
          </a:p>
          <a:p>
            <a:pPr marL="457200" indent="-457200">
              <a:lnSpc>
                <a:spcPts val="34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ja-JP" sz="2400" dirty="0" err="1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iconUrl</a:t>
            </a:r>
            <a:endParaRPr lang="en-US" altLang="ja-JP" sz="2400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457200" indent="-457200">
              <a:lnSpc>
                <a:spcPts val="34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ja-JP" sz="2400" dirty="0" err="1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url</a:t>
            </a:r>
            <a:r>
              <a:rPr lang="en-US" altLang="ja-JP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</a:p>
          <a:p>
            <a:pPr marL="457200" indent="-457200">
              <a:lnSpc>
                <a:spcPts val="34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en-US" altLang="ja-JP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html</a:t>
            </a:r>
          </a:p>
          <a:p>
            <a:pPr>
              <a:lnSpc>
                <a:spcPts val="3400"/>
              </a:lnSpc>
              <a:spcAft>
                <a:spcPts val="600"/>
              </a:spcAft>
            </a:pPr>
            <a:endParaRPr lang="en-US" altLang="ja-JP" sz="24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1061574" y="3169177"/>
            <a:ext cx="6582890" cy="3551240"/>
          </a:xfrm>
          <a:prstGeom prst="wedgeRoundRectCallout">
            <a:avLst>
              <a:gd name="adj1" fmla="val -42410"/>
              <a:gd name="adj2" fmla="val -10607"/>
              <a:gd name="adj3" fmla="val 16667"/>
            </a:avLst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ts val="3400"/>
              </a:lnSpc>
              <a:spcAft>
                <a:spcPts val="600"/>
              </a:spcAft>
            </a:pPr>
            <a:endParaRPr lang="en-US" altLang="ja-JP" sz="2400" dirty="0">
              <a:ln w="0"/>
              <a:solidFill>
                <a:schemeClr val="tx1"/>
              </a:solidFill>
              <a:effectLst>
                <a:outerShdw sx="1000" sy="1000" algn="tl" rotWithShape="0">
                  <a:schemeClr val="dk1"/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39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273767" y="5844626"/>
            <a:ext cx="8687738" cy="97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参考</a:t>
            </a:r>
            <a:r>
              <a:rPr lang="en-US" altLang="ja-JP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r>
              <a:rPr lang="ja-JP" altLang="en-US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①は表示されません。③・④は絶対パス・相対パスのどちらでも構いません。</a:t>
            </a:r>
            <a:endParaRPr lang="en-US" altLang="ja-JP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dirty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　　 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⑤は</a:t>
            </a:r>
            <a:r>
              <a:rPr lang="ja-JP" altLang="en-US" dirty="0" smtClean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解説ボタンを押下すると表示されます。</a:t>
            </a:r>
            <a:endParaRPr lang="en-US" altLang="ja-JP" dirty="0" smtClean="0">
              <a:ln w="0"/>
              <a:effectLst>
                <a:outerShdw sx="1000" sy="1000" algn="tl" rotWithShape="0">
                  <a:schemeClr val="dk1"/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ts val="2600"/>
              </a:lnSpc>
            </a:pPr>
            <a:r>
              <a:rPr lang="ja-JP" altLang="en-US" dirty="0" smtClean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　　 </a:t>
            </a:r>
            <a:r>
              <a:rPr lang="en-US" altLang="ja-JP" dirty="0" smtClean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html</a:t>
            </a:r>
            <a:r>
              <a:rPr lang="ja-JP" altLang="en-US" dirty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</a:t>
            </a:r>
            <a:r>
              <a:rPr lang="ja-JP" altLang="en-US" dirty="0" smtClean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記述することで、複数ファイルの表示等、より詳細な設定も可能です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759132" y="745650"/>
            <a:ext cx="619196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00"/>
              </a:lnSpc>
              <a:spcAft>
                <a:spcPts val="600"/>
              </a:spcAft>
            </a:pPr>
            <a:endParaRPr lang="en-US" altLang="ja-JP" sz="2400" dirty="0">
              <a:ln w="0"/>
              <a:effectLst>
                <a:outerShdw sx="1000" sy="1000" algn="tl" rotWithShape="0">
                  <a:schemeClr val="dk1"/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ja-JP" altLang="en-US" sz="2400" dirty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レイヤーを管理する</a:t>
            </a:r>
            <a:r>
              <a:rPr lang="en-US" altLang="ja-JP" sz="2400" dirty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ID</a:t>
            </a:r>
            <a:r>
              <a:rPr lang="ja-JP" altLang="en-US" sz="2400" dirty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で一意の文字列</a:t>
            </a:r>
            <a:endParaRPr lang="en-US" altLang="ja-JP" sz="2400" dirty="0">
              <a:ln w="0"/>
              <a:effectLst>
                <a:outerShdw sx="1000" sy="1000" algn="tl" rotWithShape="0">
                  <a:schemeClr val="dk1"/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ja-JP" altLang="en-US" sz="2400" dirty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上載せ情報のタイトルの文字列</a:t>
            </a:r>
            <a:endParaRPr lang="en-US" altLang="ja-JP" sz="2400" dirty="0">
              <a:ln w="0"/>
              <a:effectLst>
                <a:outerShdw sx="1000" sy="1000" algn="tl" rotWithShape="0">
                  <a:schemeClr val="dk1"/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ja-JP" altLang="en-US" sz="2400" dirty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タイトルの左に表示されるアイコンのアドレス</a:t>
            </a:r>
            <a:endParaRPr lang="en-US" altLang="ja-JP" sz="2400" dirty="0">
              <a:ln w="0"/>
              <a:effectLst>
                <a:outerShdw sx="1000" sy="1000" algn="tl" rotWithShape="0">
                  <a:schemeClr val="dk1"/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ja-JP" altLang="en-US" sz="2400" dirty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先に格納した</a:t>
            </a:r>
            <a:r>
              <a:rPr lang="en-US" altLang="ja-JP" sz="2400" dirty="0" err="1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GeoJSON</a:t>
            </a:r>
            <a:r>
              <a:rPr lang="ja-JP" altLang="en-US" sz="2400" dirty="0" err="1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sz="2400" dirty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KML</a:t>
            </a:r>
            <a:r>
              <a:rPr lang="ja-JP" altLang="en-US" sz="2400" dirty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ファイルのアドレス</a:t>
            </a:r>
            <a:endParaRPr lang="en-US" altLang="ja-JP" sz="2400" dirty="0">
              <a:ln w="0"/>
              <a:effectLst>
                <a:outerShdw sx="1000" sy="1000" algn="tl" rotWithShape="0">
                  <a:schemeClr val="dk1"/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ts val="3400"/>
              </a:lnSpc>
              <a:spcAft>
                <a:spcPts val="600"/>
              </a:spcAft>
            </a:pPr>
            <a:r>
              <a:rPr lang="ja-JP" altLang="en-US" sz="2400" dirty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解説等の</a:t>
            </a:r>
            <a:r>
              <a:rPr lang="ja-JP" altLang="en-US" sz="2400" dirty="0" smtClean="0">
                <a:ln w="0"/>
                <a:effectLst>
                  <a:outerShdw sx="1000" sy="1000" algn="tl" rotWithShape="0">
                    <a:schemeClr val="dk1"/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文字列（改行、リンク設定可）</a:t>
            </a:r>
            <a:endParaRPr lang="en-US" altLang="ja-JP" sz="24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019925" cy="476250"/>
          </a:xfrm>
        </p:spPr>
        <p:txBody>
          <a:bodyPr/>
          <a:lstStyle/>
          <a:p>
            <a:r>
              <a:rPr lang="en-US" altLang="ja-JP" dirty="0"/>
              <a:t>STEP</a:t>
            </a:r>
            <a:r>
              <a:rPr lang="ja-JP" altLang="en-US" dirty="0"/>
              <a:t>３．レイヤー定義ファイルを作成する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038" y="4089015"/>
            <a:ext cx="5962650" cy="143827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713038" y="4937313"/>
            <a:ext cx="432048" cy="363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8" name="直線コネクタ 7"/>
          <p:cNvCxnSpPr>
            <a:stCxn id="5" idx="1"/>
          </p:cNvCxnSpPr>
          <p:nvPr/>
        </p:nvCxnSpPr>
        <p:spPr>
          <a:xfrm flipH="1" flipV="1">
            <a:off x="2352998" y="5119147"/>
            <a:ext cx="360040" cy="1"/>
          </a:xfrm>
          <a:prstGeom prst="line">
            <a:avLst/>
          </a:prstGeom>
          <a:ln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603223" y="4714866"/>
            <a:ext cx="2109815" cy="6880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③で</a:t>
            </a:r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アイコン</a:t>
            </a:r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を指定すると</a:t>
            </a:r>
            <a:endParaRPr kumimoji="1"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ここに表示されます</a:t>
            </a:r>
            <a:endParaRPr kumimoji="1" lang="ja-JP" altLang="en-US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0" y="634565"/>
            <a:ext cx="9144000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下記の内容に従い、任意（④は必須）に編集し、上書き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保存する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852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はじ</a:t>
            </a:r>
            <a:r>
              <a:rPr lang="ja-JP" altLang="en-US" dirty="0"/>
              <a:t>め</a:t>
            </a:r>
            <a:r>
              <a:rPr kumimoji="1" lang="ja-JP" altLang="en-US" dirty="0" smtClean="0"/>
              <a:t>にお願いしたいこと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4</a:t>
            </a:fld>
            <a:endParaRPr lang="en-US" altLang="ja-JP" dirty="0"/>
          </a:p>
        </p:txBody>
      </p:sp>
      <p:sp>
        <p:nvSpPr>
          <p:cNvPr id="5" name="正方形/長方形 4"/>
          <p:cNvSpPr/>
          <p:nvPr/>
        </p:nvSpPr>
        <p:spPr>
          <a:xfrm>
            <a:off x="650037" y="1613033"/>
            <a:ext cx="5311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https://github.com/gsi-cyberjapan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gsimaps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テキスト ボックス 36"/>
          <p:cNvSpPr txBox="1"/>
          <p:nvPr/>
        </p:nvSpPr>
        <p:spPr>
          <a:xfrm>
            <a:off x="0" y="561354"/>
            <a:ext cx="9144000" cy="98972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wrap="square" rtlCol="0" anchor="ctr" anchorCtr="1">
            <a:noAutofit/>
          </a:bodyPr>
          <a:lstStyle>
            <a:defPPr>
              <a:defRPr lang="ja-JP"/>
            </a:defPPr>
            <a:lvl1pPr marL="0" defTabSz="914400" eaLnBrk="1" latinLnBrk="0" hangingPunct="1">
              <a:defRPr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algn="ctr"/>
            <a:r>
              <a:rPr lang="en-US" altLang="ja-JP" sz="2400" b="1" dirty="0" smtClean="0">
                <a:solidFill>
                  <a:schemeClr val="bg1"/>
                </a:solidFill>
              </a:rPr>
              <a:t>GitHub</a:t>
            </a:r>
            <a:r>
              <a:rPr lang="ja-JP" altLang="en-US" sz="2400" b="1" dirty="0" smtClean="0">
                <a:solidFill>
                  <a:schemeClr val="bg1"/>
                </a:solidFill>
              </a:rPr>
              <a:t>　　　の自分のアカウントで</a:t>
            </a:r>
            <a:endParaRPr lang="en-US" altLang="ja-JP" sz="2400" b="1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2400" b="1" dirty="0" smtClean="0">
                <a:solidFill>
                  <a:schemeClr val="bg1"/>
                </a:solidFill>
              </a:rPr>
              <a:t>地理院地図ソースを </a:t>
            </a:r>
            <a:r>
              <a:rPr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Fork</a:t>
            </a:r>
            <a:r>
              <a:rPr lang="en-US" altLang="ja-JP" sz="2400" b="1" dirty="0" smtClean="0">
                <a:solidFill>
                  <a:srgbClr val="FFCCCC"/>
                </a:solidFill>
              </a:rPr>
              <a:t> </a:t>
            </a:r>
            <a:r>
              <a:rPr lang="ja-JP" altLang="en-US" sz="2400" b="1" dirty="0" smtClean="0">
                <a:solidFill>
                  <a:schemeClr val="bg1"/>
                </a:solidFill>
              </a:rPr>
              <a:t>してください</a:t>
            </a:r>
            <a:endParaRPr lang="en-US" altLang="ja-JP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4" descr="「github icon」の画像検索結果"/>
          <p:cNvPicPr>
            <a:picLocks noChangeAspect="1" noChangeArrowheads="1"/>
          </p:cNvPicPr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4497" y="628440"/>
            <a:ext cx="424318" cy="42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「github icon」の画像検索結果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714" y="1595664"/>
            <a:ext cx="386701" cy="38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8" r="3109"/>
          <a:stretch/>
        </p:blipFill>
        <p:spPr>
          <a:xfrm>
            <a:off x="0" y="2132856"/>
            <a:ext cx="9140404" cy="395835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961856" y="136247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にアクセス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7956376" y="2730423"/>
            <a:ext cx="864096" cy="432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V="1">
            <a:off x="7283152" y="3162471"/>
            <a:ext cx="673224" cy="7200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669160" y="3732855"/>
            <a:ext cx="4151312" cy="581744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ログインした状態で </a:t>
            </a:r>
            <a:r>
              <a:rPr kumimoji="1"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Fork </a:t>
            </a:r>
            <a:r>
              <a:rPr kumimoji="1"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ボタンをクリック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50037" y="6291442"/>
            <a:ext cx="7539136" cy="57667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※GitHub</a:t>
            </a:r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側でデモサイトを構築するのに時間がかかることがあるため、</a:t>
            </a:r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この時点で</a:t>
            </a:r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の作業をお願いします</a:t>
            </a:r>
          </a:p>
        </p:txBody>
      </p:sp>
    </p:spTree>
    <p:extLst>
      <p:ext uri="{BB962C8B-B14F-4D97-AF65-F5344CB8AC3E}">
        <p14:creationId xmlns:p14="http://schemas.microsoft.com/office/powerpoint/2010/main" val="42357596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円/楕円 21"/>
          <p:cNvSpPr/>
          <p:nvPr/>
        </p:nvSpPr>
        <p:spPr>
          <a:xfrm>
            <a:off x="2051720" y="5301208"/>
            <a:ext cx="216024" cy="218569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" name="円/楕円 20"/>
          <p:cNvSpPr/>
          <p:nvPr/>
        </p:nvSpPr>
        <p:spPr>
          <a:xfrm>
            <a:off x="2465662" y="3410894"/>
            <a:ext cx="216024" cy="218569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2492405" y="3654077"/>
            <a:ext cx="216024" cy="218569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円/楕円 16"/>
          <p:cNvSpPr/>
          <p:nvPr/>
        </p:nvSpPr>
        <p:spPr>
          <a:xfrm>
            <a:off x="3285325" y="3914950"/>
            <a:ext cx="216024" cy="218569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3978246" y="4149080"/>
            <a:ext cx="216024" cy="218569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円/楕円 18"/>
          <p:cNvSpPr/>
          <p:nvPr/>
        </p:nvSpPr>
        <p:spPr>
          <a:xfrm>
            <a:off x="2483768" y="4400900"/>
            <a:ext cx="216024" cy="218569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円/楕円 19"/>
          <p:cNvSpPr/>
          <p:nvPr/>
        </p:nvSpPr>
        <p:spPr>
          <a:xfrm>
            <a:off x="2402291" y="4644083"/>
            <a:ext cx="216024" cy="218569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2591572" y="4869160"/>
            <a:ext cx="216024" cy="218569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円/楕円 2"/>
          <p:cNvSpPr/>
          <p:nvPr/>
        </p:nvSpPr>
        <p:spPr>
          <a:xfrm>
            <a:off x="2429866" y="5127488"/>
            <a:ext cx="216024" cy="218569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40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2043" y="0"/>
            <a:ext cx="7452320" cy="47625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ja-JP" dirty="0" smtClean="0">
                <a:solidFill>
                  <a:srgbClr val="0070C0"/>
                </a:solidFill>
              </a:rPr>
              <a:t>STEP</a:t>
            </a:r>
            <a:r>
              <a:rPr lang="ja-JP" altLang="en-US" dirty="0" smtClean="0">
                <a:solidFill>
                  <a:srgbClr val="0070C0"/>
                </a:solidFill>
              </a:rPr>
              <a:t>３</a:t>
            </a:r>
            <a:r>
              <a:rPr lang="ja-JP" altLang="en-US" dirty="0">
                <a:solidFill>
                  <a:srgbClr val="0070C0"/>
                </a:solidFill>
              </a:rPr>
              <a:t>．</a:t>
            </a:r>
            <a:r>
              <a:rPr lang="ja-JP" altLang="en-US" dirty="0" smtClean="0">
                <a:solidFill>
                  <a:srgbClr val="0070C0"/>
                </a:solidFill>
              </a:rPr>
              <a:t>レイヤー</a:t>
            </a:r>
            <a:r>
              <a:rPr lang="ja-JP" altLang="en-US" dirty="0"/>
              <a:t>定義</a:t>
            </a:r>
            <a:r>
              <a:rPr lang="ja-JP" altLang="en-US" dirty="0" smtClean="0">
                <a:solidFill>
                  <a:srgbClr val="0070C0"/>
                </a:solidFill>
              </a:rPr>
              <a:t>ファイル</a:t>
            </a:r>
            <a:r>
              <a:rPr lang="ja-JP" altLang="en-US" dirty="0">
                <a:solidFill>
                  <a:srgbClr val="0070C0"/>
                </a:solidFill>
              </a:rPr>
              <a:t>を作成する　</a:t>
            </a:r>
            <a:endParaRPr lang="ja-JP" altLang="en-US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043" y="634565"/>
            <a:ext cx="9141957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solidFill>
                  <a:srgbClr val="F08888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注意：</a:t>
            </a:r>
            <a:r>
              <a:rPr lang="ja-JP" altLang="en-US" sz="2400" dirty="0" smtClean="0">
                <a:solidFill>
                  <a:srgbClr val="F08888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2400" b="1" dirty="0" smtClean="0">
                <a:solidFill>
                  <a:srgbClr val="F08888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[</a:t>
            </a:r>
            <a:r>
              <a:rPr lang="en-US" altLang="ja-JP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] 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や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</a:t>
            </a:r>
            <a:r>
              <a:rPr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{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}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や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  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の位置や数を間違えないように</a:t>
            </a:r>
            <a:endParaRPr lang="ja-JP" altLang="en-US" sz="24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67544" y="1628800"/>
            <a:ext cx="4752528" cy="4896544"/>
          </a:xfrm>
          <a:prstGeom prst="rect">
            <a:avLst/>
          </a:prstGeom>
          <a:noFill/>
          <a:ln w="28575">
            <a:solidFill>
              <a:srgbClr val="3399FF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19944" y="1916832"/>
            <a:ext cx="4312096" cy="4392488"/>
          </a:xfrm>
          <a:prstGeom prst="rect">
            <a:avLst/>
          </a:prstGeom>
          <a:noFill/>
          <a:ln w="28575">
            <a:solidFill>
              <a:srgbClr val="9999FF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72344" y="2852936"/>
            <a:ext cx="3871664" cy="3168352"/>
          </a:xfrm>
          <a:prstGeom prst="rect">
            <a:avLst/>
          </a:prstGeom>
          <a:noFill/>
          <a:ln w="28575">
            <a:solidFill>
              <a:srgbClr val="CC99FF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908926" y="3068960"/>
            <a:ext cx="3439616" cy="2736304"/>
          </a:xfrm>
          <a:prstGeom prst="rect">
            <a:avLst/>
          </a:prstGeom>
          <a:noFill/>
          <a:ln w="28575">
            <a:solidFill>
              <a:srgbClr val="FF99CC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31912" y="1376742"/>
            <a:ext cx="5176192" cy="5364625"/>
          </a:xfrm>
          <a:prstGeom prst="rect">
            <a:avLst/>
          </a:prstGeom>
          <a:noFill/>
          <a:ln w="28575">
            <a:solidFill>
              <a:srgbClr val="33CCFF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7" name="直線矢印コネクタ 6"/>
          <p:cNvCxnSpPr>
            <a:stCxn id="24" idx="1"/>
          </p:cNvCxnSpPr>
          <p:nvPr/>
        </p:nvCxnSpPr>
        <p:spPr>
          <a:xfrm flipH="1" flipV="1">
            <a:off x="2266724" y="5410492"/>
            <a:ext cx="3568604" cy="657652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5835328" y="5610944"/>
            <a:ext cx="3615529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項目の最後のみ</a:t>
            </a: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｢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 ｣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がつかない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275891" y="1254545"/>
            <a:ext cx="3936069" cy="5603454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{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"layers": [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{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"type": "</a:t>
            </a:r>
            <a:r>
              <a:rPr lang="en-US" altLang="ja-JP" sz="16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LayerGroup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"title": "</a:t>
            </a: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</a:t>
            </a:r>
            <a:r>
              <a:rPr lang="en-US" altLang="ja-JP" sz="16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toggleall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false,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"entries": [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{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"type": "Layer",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"id": "sample1",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"title": "</a:t>
            </a: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サンプル</a:t>
            </a:r>
            <a:r>
              <a:rPr lang="en-US" altLang="ja-JP" sz="16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geojson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sz="16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url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"./data/</a:t>
            </a:r>
            <a:r>
              <a:rPr lang="en-US" altLang="ja-JP" sz="16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sample.geojson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",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sz="16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cocotile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true,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sz="16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minZoom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2,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sz="16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maxZoom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18,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</a:t>
            </a:r>
            <a:r>
              <a:rPr lang="en-US" altLang="ja-JP" sz="160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legendUrl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": "",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  "html": </a:t>
            </a:r>
            <a:r>
              <a:rPr lang="en-US" altLang="ja-JP" sz="16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""</a:t>
            </a:r>
            <a:endParaRPr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  }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  ]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  }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]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38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7123"/>
          <a:stretch/>
        </p:blipFill>
        <p:spPr>
          <a:xfrm>
            <a:off x="2625266" y="1242040"/>
            <a:ext cx="3006254" cy="2561060"/>
          </a:xfrm>
          <a:prstGeom prst="rect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41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0070C0"/>
                </a:solidFill>
              </a:rPr>
              <a:t>STEP</a:t>
            </a:r>
            <a:r>
              <a:rPr lang="ja-JP" altLang="en-US" dirty="0" smtClean="0">
                <a:solidFill>
                  <a:srgbClr val="0070C0"/>
                </a:solidFill>
              </a:rPr>
              <a:t>４</a:t>
            </a:r>
            <a:r>
              <a:rPr lang="ja-JP" altLang="en-US" dirty="0" smtClean="0"/>
              <a:t>．</a:t>
            </a:r>
            <a:r>
              <a:rPr lang="ja-JP" altLang="en-US" dirty="0" smtClean="0">
                <a:solidFill>
                  <a:srgbClr val="0070C0"/>
                </a:solidFill>
              </a:rPr>
              <a:t>情報</a:t>
            </a:r>
            <a:r>
              <a:rPr lang="ja-JP" altLang="en-US" dirty="0">
                <a:solidFill>
                  <a:srgbClr val="0070C0"/>
                </a:solidFill>
              </a:rPr>
              <a:t>リストを編集する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0" y="634565"/>
            <a:ext cx="9144000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自分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リポジトリの</a:t>
            </a:r>
            <a:r>
              <a:rPr lang="en-US" altLang="ja-JP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js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フォルダを開き、中にある 「</a:t>
            </a:r>
            <a:r>
              <a:rPr lang="en-US" altLang="ja-JP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gsimap.js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 ファイル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を開く。</a:t>
            </a:r>
            <a:endParaRPr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499" y="1254545"/>
            <a:ext cx="2412269" cy="5522794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59999" y="2708920"/>
            <a:ext cx="169168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5" r="545"/>
          <a:stretch/>
        </p:blipFill>
        <p:spPr>
          <a:xfrm>
            <a:off x="2625266" y="4460780"/>
            <a:ext cx="6447742" cy="228058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9" name="屈折矢印 8"/>
          <p:cNvSpPr/>
          <p:nvPr/>
        </p:nvSpPr>
        <p:spPr>
          <a:xfrm rot="5400000" flipH="1">
            <a:off x="1875369" y="1949167"/>
            <a:ext cx="422192" cy="1077602"/>
          </a:xfrm>
          <a:prstGeom prst="bentUpArrow">
            <a:avLst>
              <a:gd name="adj1" fmla="val 25000"/>
              <a:gd name="adj2" fmla="val 34845"/>
              <a:gd name="adj3" fmla="val 37306"/>
            </a:avLst>
          </a:prstGeom>
          <a:solidFill>
            <a:srgbClr val="FF0000"/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8475433" y="5704310"/>
            <a:ext cx="379258" cy="36144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189" y="3597313"/>
            <a:ext cx="1333500" cy="1219200"/>
          </a:xfrm>
          <a:prstGeom prst="ellipse">
            <a:avLst/>
          </a:prstGeom>
          <a:ln w="63500" cap="rnd">
            <a:solidFill>
              <a:srgbClr val="C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右矢印 13"/>
          <p:cNvSpPr/>
          <p:nvPr/>
        </p:nvSpPr>
        <p:spPr>
          <a:xfrm rot="5400000">
            <a:off x="2996654" y="3338093"/>
            <a:ext cx="1946010" cy="540060"/>
          </a:xfrm>
          <a:prstGeom prst="rightArrow">
            <a:avLst/>
          </a:prstGeom>
          <a:solidFill>
            <a:srgbClr val="FF0000"/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ja-JP" altLang="en-US" sz="2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6" name="直線コネクタ 15"/>
          <p:cNvCxnSpPr>
            <a:stCxn id="13" idx="6"/>
            <a:endCxn id="12" idx="6"/>
          </p:cNvCxnSpPr>
          <p:nvPr/>
        </p:nvCxnSpPr>
        <p:spPr>
          <a:xfrm>
            <a:off x="8768689" y="4206913"/>
            <a:ext cx="86002" cy="1678118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2" idx="2"/>
          </p:cNvCxnSpPr>
          <p:nvPr/>
        </p:nvCxnSpPr>
        <p:spPr>
          <a:xfrm>
            <a:off x="7608888" y="4653136"/>
            <a:ext cx="866545" cy="1231895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2625266" y="2131062"/>
            <a:ext cx="173071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003332" y="3063119"/>
            <a:ext cx="3069676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“Edit</a:t>
            </a:r>
            <a:r>
              <a:rPr kumimoji="1"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this</a:t>
            </a:r>
            <a:r>
              <a:rPr kumimoji="1"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file”</a:t>
            </a:r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ボタン</a:t>
            </a:r>
            <a:endParaRPr lang="en-US" altLang="ja-JP" sz="2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をクリック</a:t>
            </a:r>
          </a:p>
        </p:txBody>
      </p:sp>
    </p:spTree>
    <p:extLst>
      <p:ext uri="{BB962C8B-B14F-4D97-AF65-F5344CB8AC3E}">
        <p14:creationId xmlns:p14="http://schemas.microsoft.com/office/powerpoint/2010/main" val="199353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化 21"/>
          <p:cNvGrpSpPr/>
          <p:nvPr/>
        </p:nvGrpSpPr>
        <p:grpSpPr>
          <a:xfrm>
            <a:off x="8756" y="1916833"/>
            <a:ext cx="8811716" cy="4871849"/>
            <a:chOff x="107504" y="2016573"/>
            <a:chExt cx="9531796" cy="5258542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5"/>
            <a:stretch/>
          </p:blipFill>
          <p:spPr>
            <a:xfrm>
              <a:off x="107504" y="2016573"/>
              <a:ext cx="9531796" cy="2743200"/>
            </a:xfrm>
            <a:prstGeom prst="rect">
              <a:avLst/>
            </a:prstGeom>
          </p:spPr>
        </p:pic>
        <p:pic>
          <p:nvPicPr>
            <p:cNvPr id="21" name="図 20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0"/>
            <a:stretch/>
          </p:blipFill>
          <p:spPr>
            <a:xfrm>
              <a:off x="107504" y="4970065"/>
              <a:ext cx="9528602" cy="2305050"/>
            </a:xfrm>
            <a:prstGeom prst="rect">
              <a:avLst/>
            </a:prstGeom>
          </p:spPr>
        </p:pic>
      </p:grpSp>
      <p:pic>
        <p:nvPicPr>
          <p:cNvPr id="28" name="図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2147" y="2134209"/>
            <a:ext cx="3124200" cy="4648200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42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1037324" y="1941754"/>
            <a:ext cx="4133281" cy="47160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他のレイヤーが不要であれば、行ごと削除します</a:t>
            </a:r>
            <a:endParaRPr kumimoji="1" lang="ja-JP" altLang="en-US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2051720" y="4098840"/>
            <a:ext cx="19442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5956036" y="5657284"/>
            <a:ext cx="3087069" cy="69921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例では「</a:t>
            </a:r>
            <a:r>
              <a:rPr lang="en-US" altLang="ja-JP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layers_sample.txt</a:t>
            </a:r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」を</a:t>
            </a:r>
            <a:endParaRPr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「トピック」タブの最下部にしています</a:t>
            </a:r>
            <a:endParaRPr lang="en-US" altLang="ja-JP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426196" y="2975184"/>
            <a:ext cx="3433835" cy="1297421"/>
          </a:xfrm>
          <a:prstGeom prst="rect">
            <a:avLst/>
          </a:prstGeom>
          <a:noFill/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 flipV="1">
            <a:off x="3995937" y="4109258"/>
            <a:ext cx="1246210" cy="2488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10" idx="2"/>
            <a:endCxn id="15" idx="0"/>
          </p:cNvCxnSpPr>
          <p:nvPr/>
        </p:nvCxnSpPr>
        <p:spPr>
          <a:xfrm>
            <a:off x="3103965" y="2413356"/>
            <a:ext cx="39149" cy="56182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5293592" y="6629815"/>
            <a:ext cx="86258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019925" cy="476250"/>
          </a:xfrm>
        </p:spPr>
        <p:txBody>
          <a:bodyPr/>
          <a:lstStyle/>
          <a:p>
            <a:r>
              <a:rPr lang="en-US" altLang="ja-JP" dirty="0" smtClean="0">
                <a:solidFill>
                  <a:srgbClr val="0070C0"/>
                </a:solidFill>
              </a:rPr>
              <a:t>STEP</a:t>
            </a:r>
            <a:r>
              <a:rPr lang="ja-JP" altLang="en-US" dirty="0" smtClean="0">
                <a:solidFill>
                  <a:srgbClr val="0070C0"/>
                </a:solidFill>
              </a:rPr>
              <a:t>４</a:t>
            </a:r>
            <a:r>
              <a:rPr lang="ja-JP" altLang="en-US" dirty="0" smtClean="0"/>
              <a:t>．</a:t>
            </a:r>
            <a:r>
              <a:rPr lang="ja-JP" altLang="en-US" dirty="0" smtClean="0">
                <a:solidFill>
                  <a:srgbClr val="0070C0"/>
                </a:solidFill>
              </a:rPr>
              <a:t>情報</a:t>
            </a:r>
            <a:r>
              <a:rPr lang="ja-JP" altLang="en-US" dirty="0">
                <a:solidFill>
                  <a:srgbClr val="0070C0"/>
                </a:solidFill>
              </a:rPr>
              <a:t>リストを編集する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0" y="634565"/>
            <a:ext cx="9144000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CONFIG.layersTab</a:t>
            </a:r>
            <a:r>
              <a:rPr lang="en-US" altLang="ja-JP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= [ 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または　</a:t>
            </a:r>
            <a:r>
              <a:rPr lang="en-US" altLang="ja-JP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CONFIG.layers</a:t>
            </a:r>
            <a:r>
              <a:rPr lang="en-US" altLang="ja-JP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= [ 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内に　</a:t>
            </a:r>
            <a:endParaRPr lang="en-US" altLang="ja-JP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‘./</a:t>
            </a:r>
            <a:r>
              <a:rPr lang="en-US" altLang="ja-JP" sz="2400" dirty="0" err="1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layers_txt</a:t>
            </a:r>
            <a:r>
              <a:rPr lang="en-US" altLang="ja-JP" sz="2400" dirty="0" smtClean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/【</a:t>
            </a:r>
            <a:r>
              <a:rPr lang="ja-JP" altLang="en-US" sz="2400" dirty="0" smtClean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前</a:t>
            </a:r>
            <a:r>
              <a:rPr lang="ja-JP" altLang="en-US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に格納したテキストファイルの</a:t>
            </a:r>
            <a:r>
              <a:rPr lang="ja-JP" altLang="en-US" sz="2400" dirty="0" smtClean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名称</a:t>
            </a:r>
            <a:r>
              <a:rPr lang="en-US" altLang="ja-JP" sz="2400" dirty="0" smtClean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】.txt’,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と入力し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endParaRPr lang="en-US" altLang="ja-JP" sz="2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上書き保存す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る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514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43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19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019925" cy="476250"/>
          </a:xfrm>
        </p:spPr>
        <p:txBody>
          <a:bodyPr/>
          <a:lstStyle/>
          <a:p>
            <a:r>
              <a:rPr lang="en-US" altLang="ja-JP" dirty="0" smtClean="0">
                <a:solidFill>
                  <a:srgbClr val="0070C0"/>
                </a:solidFill>
              </a:rPr>
              <a:t>STEP</a:t>
            </a:r>
            <a:r>
              <a:rPr lang="ja-JP" altLang="en-US" dirty="0" smtClean="0">
                <a:solidFill>
                  <a:srgbClr val="0070C0"/>
                </a:solidFill>
              </a:rPr>
              <a:t>４</a:t>
            </a:r>
            <a:r>
              <a:rPr lang="ja-JP" altLang="en-US" dirty="0" smtClean="0"/>
              <a:t>．</a:t>
            </a:r>
            <a:r>
              <a:rPr lang="ja-JP" altLang="en-US" dirty="0" smtClean="0">
                <a:solidFill>
                  <a:srgbClr val="0070C0"/>
                </a:solidFill>
              </a:rPr>
              <a:t>情報</a:t>
            </a:r>
            <a:r>
              <a:rPr lang="ja-JP" altLang="en-US" dirty="0">
                <a:solidFill>
                  <a:srgbClr val="0070C0"/>
                </a:solidFill>
              </a:rPr>
              <a:t>リストを編集する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0" y="634565"/>
            <a:ext cx="9144000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CONFIG.layersTab</a:t>
            </a:r>
            <a:r>
              <a:rPr lang="en-US" altLang="ja-JP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= [ 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または　</a:t>
            </a:r>
            <a:r>
              <a:rPr lang="en-US" altLang="ja-JP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CONFIG.layers</a:t>
            </a:r>
            <a:r>
              <a:rPr lang="en-US" altLang="ja-JP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= [ 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内に　</a:t>
            </a:r>
            <a:endParaRPr lang="en-US" altLang="ja-JP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‘./</a:t>
            </a:r>
            <a:r>
              <a:rPr lang="en-US" altLang="ja-JP" sz="2400" dirty="0" err="1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layers_txt</a:t>
            </a:r>
            <a:r>
              <a:rPr lang="en-US" altLang="ja-JP" sz="2400" dirty="0" smtClean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/【</a:t>
            </a:r>
            <a:r>
              <a:rPr lang="ja-JP" altLang="en-US" sz="2400" dirty="0" smtClean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前</a:t>
            </a:r>
            <a:r>
              <a:rPr lang="ja-JP" altLang="en-US" sz="2400" dirty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に格納したテキストファイルの</a:t>
            </a:r>
            <a:r>
              <a:rPr lang="ja-JP" altLang="en-US" sz="2400" dirty="0" smtClean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名称</a:t>
            </a:r>
            <a:r>
              <a:rPr lang="en-US" altLang="ja-JP" sz="2400" dirty="0" smtClean="0">
                <a:solidFill>
                  <a:schemeClr val="accent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】.txt’,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と入力し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endParaRPr lang="en-US" altLang="ja-JP" sz="2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上書き保存す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る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80"/>
          <a:stretch/>
        </p:blipFill>
        <p:spPr>
          <a:xfrm>
            <a:off x="10048" y="2132856"/>
            <a:ext cx="9109012" cy="3312368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539552" y="4797152"/>
            <a:ext cx="1512168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4542407" y="2924944"/>
            <a:ext cx="4133281" cy="47160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sz="16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入力しても未入力でも動作に問題はありません</a:t>
            </a:r>
            <a:endParaRPr kumimoji="1" lang="ja-JP" altLang="en-US" sz="16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25" name="直線矢印コネクタ 24"/>
          <p:cNvCxnSpPr>
            <a:stCxn id="24" idx="1"/>
          </p:cNvCxnSpPr>
          <p:nvPr/>
        </p:nvCxnSpPr>
        <p:spPr>
          <a:xfrm flipH="1" flipV="1">
            <a:off x="4038353" y="2872713"/>
            <a:ext cx="504054" cy="28803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24" idx="1"/>
          </p:cNvCxnSpPr>
          <p:nvPr/>
        </p:nvCxnSpPr>
        <p:spPr>
          <a:xfrm flipH="1">
            <a:off x="4038353" y="3160745"/>
            <a:ext cx="504054" cy="297962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右矢印 28"/>
          <p:cNvSpPr/>
          <p:nvPr/>
        </p:nvSpPr>
        <p:spPr>
          <a:xfrm rot="16200000">
            <a:off x="878247" y="5477885"/>
            <a:ext cx="834778" cy="540060"/>
          </a:xfrm>
          <a:prstGeom prst="rightArrow">
            <a:avLst/>
          </a:prstGeom>
          <a:solidFill>
            <a:srgbClr val="FF0000"/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lang="ja-JP" altLang="en-US" sz="2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9455" y="5943600"/>
            <a:ext cx="3024336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クリックすると上書き保存</a:t>
            </a:r>
          </a:p>
        </p:txBody>
      </p:sp>
    </p:spTree>
    <p:extLst>
      <p:ext uri="{BB962C8B-B14F-4D97-AF65-F5344CB8AC3E}">
        <p14:creationId xmlns:p14="http://schemas.microsoft.com/office/powerpoint/2010/main" val="225446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グループ化 31"/>
          <p:cNvGrpSpPr/>
          <p:nvPr/>
        </p:nvGrpSpPr>
        <p:grpSpPr>
          <a:xfrm>
            <a:off x="3495348" y="2791290"/>
            <a:ext cx="5558230" cy="2704579"/>
            <a:chOff x="3496459" y="4064805"/>
            <a:chExt cx="5558230" cy="2704579"/>
          </a:xfrm>
        </p:grpSpPr>
        <p:pic>
          <p:nvPicPr>
            <p:cNvPr id="29" name="図 28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6459" y="4064805"/>
              <a:ext cx="5558230" cy="2704579"/>
            </a:xfrm>
            <a:prstGeom prst="rect">
              <a:avLst/>
            </a:prstGeom>
          </p:spPr>
        </p:pic>
        <p:sp>
          <p:nvSpPr>
            <p:cNvPr id="31" name="正方形/長方形 30"/>
            <p:cNvSpPr/>
            <p:nvPr/>
          </p:nvSpPr>
          <p:spPr>
            <a:xfrm>
              <a:off x="4427984" y="4099976"/>
              <a:ext cx="648072" cy="231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pic>
        <p:nvPicPr>
          <p:cNvPr id="30" name="図 2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3762" y="4142759"/>
            <a:ext cx="5558230" cy="270457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92" y="1196752"/>
            <a:ext cx="6372200" cy="1504992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44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2042" y="0"/>
            <a:ext cx="7738309" cy="47625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ja-JP" dirty="0" smtClean="0"/>
              <a:t>STEP</a:t>
            </a:r>
            <a:r>
              <a:rPr lang="ja-JP" altLang="en-US" dirty="0" smtClean="0"/>
              <a:t>５</a:t>
            </a:r>
            <a:r>
              <a:rPr lang="en-US" altLang="ja-JP" dirty="0" smtClean="0"/>
              <a:t>.  </a:t>
            </a:r>
            <a:r>
              <a:rPr lang="ja-JP" altLang="en-US" dirty="0"/>
              <a:t>改変したソース一式をサーバに格納</a:t>
            </a:r>
            <a:r>
              <a:rPr lang="ja-JP" altLang="en-US" dirty="0" smtClean="0"/>
              <a:t>する</a:t>
            </a:r>
            <a:r>
              <a:rPr lang="ja-JP" altLang="en-US" dirty="0">
                <a:solidFill>
                  <a:srgbClr val="0070C0"/>
                </a:solidFill>
              </a:rPr>
              <a:t>　</a:t>
            </a:r>
            <a:endParaRPr lang="ja-JP" altLang="en-US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0" y="634565"/>
            <a:ext cx="9144000" cy="46166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自分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リポジトリに</a:t>
            </a:r>
            <a:r>
              <a:rPr lang="en-US" altLang="ja-JP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｢</a:t>
            </a:r>
            <a:r>
              <a:rPr lang="en-US" altLang="ja-JP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data</a:t>
            </a:r>
            <a:r>
              <a:rPr lang="en-US" altLang="ja-JP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｣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フォルダと</a:t>
            </a:r>
            <a:r>
              <a:rPr lang="ja-JP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レイヤー定義ファイル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をアップロードする</a:t>
            </a:r>
            <a:endParaRPr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4" y="1196752"/>
            <a:ext cx="2412269" cy="5522794"/>
          </a:xfrm>
          <a:prstGeom prst="rect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152" y="2080736"/>
            <a:ext cx="1657350" cy="533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sp>
        <p:nvSpPr>
          <p:cNvPr id="3" name="正方形/長方形 2"/>
          <p:cNvSpPr/>
          <p:nvPr/>
        </p:nvSpPr>
        <p:spPr>
          <a:xfrm>
            <a:off x="107503" y="1844824"/>
            <a:ext cx="2412269" cy="36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07503" y="3048864"/>
            <a:ext cx="2412269" cy="360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126398" y="1655703"/>
            <a:ext cx="576063" cy="2221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 flipH="1">
            <a:off x="5940152" y="1877826"/>
            <a:ext cx="1186246" cy="160199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H="1">
            <a:off x="7608888" y="1877826"/>
            <a:ext cx="93573" cy="160199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7673693" y="2067520"/>
            <a:ext cx="1208804" cy="5598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をクリック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839" y="3509426"/>
            <a:ext cx="1918953" cy="590550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25" name="カギ線コネクタ 24"/>
          <p:cNvCxnSpPr>
            <a:endCxn id="23" idx="1"/>
          </p:cNvCxnSpPr>
          <p:nvPr/>
        </p:nvCxnSpPr>
        <p:spPr>
          <a:xfrm>
            <a:off x="107502" y="3408904"/>
            <a:ext cx="673337" cy="39579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図 3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4306" y="3314166"/>
            <a:ext cx="600626" cy="662229"/>
          </a:xfrm>
          <a:prstGeom prst="rect">
            <a:avLst/>
          </a:prstGeom>
        </p:spPr>
      </p:pic>
      <p:sp>
        <p:nvSpPr>
          <p:cNvPr id="36" name="右矢印 35"/>
          <p:cNvSpPr/>
          <p:nvPr/>
        </p:nvSpPr>
        <p:spPr>
          <a:xfrm>
            <a:off x="3373127" y="3509426"/>
            <a:ext cx="1846945" cy="295275"/>
          </a:xfrm>
          <a:prstGeom prst="rightArrow">
            <a:avLst/>
          </a:prstGeom>
          <a:solidFill>
            <a:srgbClr val="FF0000"/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275855" y="2067520"/>
            <a:ext cx="2664297" cy="5598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フォルダやファイルを</a:t>
            </a:r>
            <a:endParaRPr kumimoji="1"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アップロードしたい場所で</a:t>
            </a: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595" y="5495048"/>
            <a:ext cx="586337" cy="721646"/>
          </a:xfrm>
          <a:prstGeom prst="rect">
            <a:avLst/>
          </a:prstGeom>
        </p:spPr>
      </p:pic>
      <p:sp>
        <p:nvSpPr>
          <p:cNvPr id="41" name="右矢印 40"/>
          <p:cNvSpPr/>
          <p:nvPr/>
        </p:nvSpPr>
        <p:spPr>
          <a:xfrm>
            <a:off x="3392349" y="5731954"/>
            <a:ext cx="1827723" cy="295275"/>
          </a:xfrm>
          <a:prstGeom prst="rightArrow">
            <a:avLst/>
          </a:prstGeom>
          <a:solidFill>
            <a:srgbClr val="FF0000"/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5787609" y="3257405"/>
            <a:ext cx="3094888" cy="1832973"/>
            <a:chOff x="4791492" y="3196710"/>
            <a:chExt cx="3094888" cy="1832973"/>
          </a:xfrm>
        </p:grpSpPr>
        <p:sp>
          <p:nvSpPr>
            <p:cNvPr id="48" name="正方形/長方形 47"/>
            <p:cNvSpPr/>
            <p:nvPr/>
          </p:nvSpPr>
          <p:spPr>
            <a:xfrm>
              <a:off x="4791492" y="3196710"/>
              <a:ext cx="3094888" cy="1832973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4913777" y="3332180"/>
              <a:ext cx="2664297" cy="55983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kumimoji="1" lang="ja-JP" altLang="en-US" sz="20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ドラッグ＆ドロップで</a:t>
              </a:r>
              <a:endParaRPr kumimoji="1"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r>
                <a:rPr lang="ja-JP" altLang="en-US" sz="20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フォルダやファイルを追加</a:t>
              </a:r>
              <a:endPara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43" name="図 4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77917" y="4469850"/>
              <a:ext cx="1924470" cy="534575"/>
            </a:xfrm>
            <a:prstGeom prst="rect">
              <a:avLst/>
            </a:prstGeom>
          </p:spPr>
        </p:pic>
        <p:sp>
          <p:nvSpPr>
            <p:cNvPr id="46" name="右矢印 45"/>
            <p:cNvSpPr/>
            <p:nvPr/>
          </p:nvSpPr>
          <p:spPr>
            <a:xfrm rot="5400000">
              <a:off x="5628747" y="4084710"/>
              <a:ext cx="622809" cy="295275"/>
            </a:xfrm>
            <a:prstGeom prst="rightArrow">
              <a:avLst/>
            </a:prstGeom>
            <a:solidFill>
              <a:schemeClr val="tx2">
                <a:lumMod val="75000"/>
              </a:schemeClr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endPara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6883345" y="4469850"/>
              <a:ext cx="1003035" cy="55983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kumimoji="1" lang="ja-JP" altLang="en-US" sz="20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をクリック</a:t>
              </a:r>
              <a:endPara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45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2042" y="0"/>
            <a:ext cx="7738309" cy="47625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dirty="0" smtClean="0"/>
              <a:t>改変したサイトを見てみましょう！</a:t>
            </a:r>
            <a:endParaRPr lang="ja-JP" altLang="en-US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0" y="503239"/>
            <a:ext cx="9144000" cy="635476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ja-JP" sz="2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</a:t>
            </a:r>
            <a:r>
              <a:rPr lang="en-US" altLang="ja-JP" sz="28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://</a:t>
            </a:r>
            <a:r>
              <a:rPr lang="en-US" altLang="ja-JP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自分のアカウント名</a:t>
            </a:r>
            <a:r>
              <a:rPr lang="en-US" altLang="ja-JP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r>
              <a:rPr lang="en-US" altLang="ja-JP" sz="28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.github.io/</a:t>
            </a:r>
            <a:r>
              <a:rPr lang="en-US" altLang="ja-JP" sz="2800" b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gsimaps</a:t>
            </a:r>
            <a:r>
              <a:rPr lang="en-US" altLang="ja-JP" sz="28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</a:p>
          <a:p>
            <a:pPr algn="ctr"/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にアクセス</a:t>
            </a:r>
            <a:endParaRPr lang="ja-JP" altLang="en-US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576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1556792"/>
            <a:ext cx="9144000" cy="403244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50934" y="2492896"/>
            <a:ext cx="8432824" cy="2088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t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画面が正常に表示されない場合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46</a:t>
            </a:fld>
            <a:endParaRPr lang="en-US" altLang="ja-JP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8472" y="1628800"/>
            <a:ext cx="7632848" cy="3627484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ja-JP" sz="3200" b="1" kern="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 1</a:t>
            </a:r>
            <a:r>
              <a:rPr lang="en-US" altLang="ja-JP" sz="3200" kern="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 GitHub</a:t>
            </a:r>
            <a:r>
              <a:rPr lang="ja-JP" altLang="en-US" sz="3200" kern="0" dirty="0" smtClean="0">
                <a:solidFill>
                  <a:schemeClr val="bg1">
                    <a:lumMod val="6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からソースをダウンロードする</a:t>
            </a:r>
            <a:endParaRPr lang="en-US" altLang="ja-JP" sz="3200" kern="0" dirty="0" smtClean="0">
              <a:solidFill>
                <a:schemeClr val="bg1">
                  <a:lumMod val="6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b="1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 </a:t>
            </a:r>
            <a:r>
              <a:rPr lang="en-US" altLang="ja-JP" sz="3200" b="1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</a:t>
            </a:r>
            <a:r>
              <a:rPr lang="ja-JP" altLang="en-US" sz="3200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上載せ情報を格納する</a:t>
            </a:r>
          </a:p>
          <a:p>
            <a:pPr>
              <a:lnSpc>
                <a:spcPct val="150000"/>
              </a:lnSpc>
            </a:pPr>
            <a:r>
              <a:rPr lang="ja-JP" altLang="en-US" sz="3200" b="1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 3</a:t>
            </a:r>
            <a:r>
              <a:rPr lang="ja-JP" altLang="en-US" sz="3200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3200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レイヤ定義ファイルを</a:t>
            </a:r>
            <a:r>
              <a:rPr lang="ja-JP" altLang="en-US" sz="3200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作成する</a:t>
            </a:r>
            <a:endParaRPr lang="en-US" altLang="ja-JP" sz="3200" kern="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200" b="1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 4</a:t>
            </a:r>
            <a:r>
              <a:rPr lang="ja-JP" altLang="en-US" sz="3200" kern="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情報リストを編集</a:t>
            </a:r>
            <a:r>
              <a:rPr lang="ja-JP" altLang="en-US" sz="3200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</a:t>
            </a:r>
            <a:endParaRPr lang="en-US" altLang="ja-JP" sz="3200" kern="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3200" b="1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 5  </a:t>
            </a:r>
            <a:r>
              <a:rPr lang="ja-JP" altLang="en-US" sz="3200" kern="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改変したソース一式をサーバに格納する</a:t>
            </a:r>
            <a:endParaRPr lang="en-US" altLang="ja-JP" sz="3200" kern="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61508" y="647813"/>
            <a:ext cx="8660230" cy="7218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①　だいたいの場合、</a:t>
            </a:r>
            <a:r>
              <a:rPr kumimoji="1"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STEP2, 3, 4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</a:t>
            </a:r>
            <a:endParaRPr kumimoji="1"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[ </a:t>
            </a:r>
            <a:r>
              <a:rPr lang="en-US" altLang="ja-JP" sz="2400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]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  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{  </a:t>
            </a:r>
            <a:r>
              <a:rPr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} 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か </a:t>
            </a:r>
            <a:r>
              <a:rPr kumimoji="1"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  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を書き損じていることが原因です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61508" y="5831482"/>
            <a:ext cx="8660230" cy="72181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②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修正したら、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｢</a:t>
            </a:r>
            <a:r>
              <a:rPr kumimoji="1" lang="ja-JP" altLang="en-US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ブラウザのキャッシュ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｣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をクリアしてから</a:t>
            </a:r>
            <a:endParaRPr kumimoji="1"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 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デモページを更新してみましょう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7746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47</a:t>
            </a:fld>
            <a:endParaRPr lang="en-US" altLang="ja-JP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395536" y="1772816"/>
            <a:ext cx="8421687" cy="4032448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ja-JP" altLang="en-US" sz="5400" dirty="0" smtClean="0">
                <a:solidFill>
                  <a:schemeClr val="accent1">
                    <a:lumMod val="75000"/>
                  </a:schemeClr>
                </a:solidFill>
              </a:rPr>
              <a:t>おまけ</a:t>
            </a:r>
            <a:r>
              <a:rPr lang="en-US" altLang="ja-JP" sz="54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ja-JP" sz="5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ja-JP" sz="54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altLang="ja-JP" sz="5400" dirty="0" smtClean="0">
                <a:solidFill>
                  <a:schemeClr val="accent1">
                    <a:lumMod val="75000"/>
                  </a:schemeClr>
                </a:solidFill>
              </a:rPr>
            </a:br>
            <a:endParaRPr kumimoji="1" lang="ja-JP" altLang="en-US" sz="5400" b="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79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/>
        </p:nvSpPr>
        <p:spPr>
          <a:xfrm>
            <a:off x="1475656" y="1570116"/>
            <a:ext cx="6936220" cy="9018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812360" cy="47625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dirty="0" smtClean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上乗せしたい情報をタイル化する</a:t>
            </a:r>
            <a:endParaRPr lang="en-US" altLang="ja-JP" dirty="0">
              <a:solidFill>
                <a:srgbClr val="0070C0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pPr/>
              <a:t>48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79512" y="425941"/>
            <a:ext cx="5759872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オープンソースで使える</a:t>
            </a:r>
            <a:r>
              <a:rPr kumimoji="1"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｢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データのタイル化ツール」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1960003" y="2100986"/>
            <a:ext cx="660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https://live.osgeo.org/ja/overview/gdal_overview.html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127784" y="1655879"/>
            <a:ext cx="1078052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GDAL</a:t>
            </a:r>
            <a:endParaRPr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465680" y="1655878"/>
            <a:ext cx="901209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OGR</a:t>
            </a:r>
            <a:endParaRPr lang="ja-JP" altLang="en-US" sz="2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3174283" y="1705922"/>
            <a:ext cx="322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endParaRPr lang="ja-JP" altLang="en-US" dirty="0"/>
          </a:p>
        </p:txBody>
      </p:sp>
      <p:pic>
        <p:nvPicPr>
          <p:cNvPr id="1028" name="Picture 4" descr="projec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128" y="1052736"/>
            <a:ext cx="1285875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2127784" y="2606124"/>
            <a:ext cx="4125552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GDAL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ラスタフォーマット用</a:t>
            </a:r>
            <a:endParaRPr kumimoji="1"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OGR</a:t>
            </a:r>
            <a:r>
              <a:rPr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はベクタフォーマット用</a:t>
            </a:r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47766" y="4581128"/>
            <a:ext cx="7364110" cy="20317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GDAL/OGR 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は地理空間データを扱うライブラリでは最も幅広く利用されています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Mapserver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GRASS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QGIS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OpenEV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など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多数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のアプリケーション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で主要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なデータアクセスエンジンとして使用されています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また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 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OSSIM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Cadcorp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SIS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FME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Google Earth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VTP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Thuban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ILWIS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MapGuide</a:t>
            </a:r>
            <a:r>
              <a:rPr lang="ja-JP" altLang="en-US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ArcGIS 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など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のパッケージソフトウェア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でも使用されています。</a:t>
            </a:r>
            <a:endParaRPr kumimoji="1" lang="ja-JP" altLang="en-US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036972" y="4030745"/>
            <a:ext cx="2447224" cy="54873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上記サイトより引用</a:t>
            </a:r>
          </a:p>
        </p:txBody>
      </p:sp>
    </p:spTree>
    <p:extLst>
      <p:ext uri="{BB962C8B-B14F-4D97-AF65-F5344CB8AC3E}">
        <p14:creationId xmlns:p14="http://schemas.microsoft.com/office/powerpoint/2010/main" val="285881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56" y="1470995"/>
            <a:ext cx="6952684" cy="491033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812360" cy="47625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dirty="0" smtClean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レイヤ定義ファイル：複数の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レイヤ</a:t>
            </a: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を</a:t>
            </a:r>
            <a:r>
              <a:rPr lang="ja-JP" altLang="en-US" dirty="0" smtClean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配置</a:t>
            </a:r>
            <a:r>
              <a:rPr lang="ja-JP" altLang="en-US" dirty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する</a:t>
            </a:r>
            <a:endParaRPr lang="en-US" altLang="ja-JP" dirty="0">
              <a:solidFill>
                <a:srgbClr val="0070C0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pPr/>
              <a:t>49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79853" y="1722496"/>
            <a:ext cx="5878562" cy="4521671"/>
          </a:xfrm>
          <a:prstGeom prst="rect">
            <a:avLst/>
          </a:prstGeom>
          <a:noFill/>
          <a:ln w="190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165370" y="2351223"/>
            <a:ext cx="5423357" cy="171178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1165370" y="4082022"/>
            <a:ext cx="5347117" cy="1765494"/>
          </a:xfrm>
          <a:prstGeom prst="rect">
            <a:avLst/>
          </a:prstGeom>
          <a:noFill/>
          <a:ln w="190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02989" y="635567"/>
            <a:ext cx="8578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layers_txt</a:t>
            </a:r>
            <a:r>
              <a:rPr lang="en-US" altLang="ja-JP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4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フォルダ内に</a:t>
            </a:r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テキストファイルの</a:t>
            </a:r>
            <a:r>
              <a:rPr lang="en-US" altLang="ja-JP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</a:t>
            </a:r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を以下</a:t>
            </a:r>
            <a:r>
              <a:rPr lang="ja-JP" altLang="en-US" sz="24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のよう</a:t>
            </a:r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に「</a:t>
            </a:r>
            <a:r>
              <a:rPr lang="en-US" altLang="ja-JP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」で区切って記載します</a:t>
            </a:r>
            <a:r>
              <a:rPr lang="ja-JP" altLang="en-US" sz="24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24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4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8610" y="6381328"/>
            <a:ext cx="868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ja-JP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注意</a:t>
            </a:r>
            <a:r>
              <a:rPr lang="en-US" altLang="ja-JP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レイヤー間は必ず</a:t>
            </a:r>
            <a:r>
              <a:rPr lang="en-US" altLang="ja-JP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{},{}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の形にします（「</a:t>
            </a:r>
            <a:r>
              <a:rPr lang="en-US" altLang="ja-JP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」で区切らないと表示されなくなります）</a:t>
            </a:r>
            <a:endParaRPr lang="en-US" altLang="ja-JP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3" name="円/楕円 22"/>
          <p:cNvSpPr/>
          <p:nvPr/>
        </p:nvSpPr>
        <p:spPr>
          <a:xfrm>
            <a:off x="1190905" y="3873272"/>
            <a:ext cx="446344" cy="433307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/>
          <p:cNvCxnSpPr>
            <a:stCxn id="23" idx="3"/>
            <a:endCxn id="22" idx="1"/>
          </p:cNvCxnSpPr>
          <p:nvPr/>
        </p:nvCxnSpPr>
        <p:spPr>
          <a:xfrm flipH="1">
            <a:off x="258610" y="4243123"/>
            <a:ext cx="997661" cy="2322871"/>
          </a:xfrm>
          <a:prstGeom prst="line">
            <a:avLst/>
          </a:prstGeom>
          <a:ln w="12700">
            <a:solidFill>
              <a:srgbClr val="0070C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図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890" y="1602085"/>
            <a:ext cx="3124636" cy="1648055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4932040" y="2454329"/>
            <a:ext cx="2715419" cy="344210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28" name="グループ化 27"/>
          <p:cNvGrpSpPr/>
          <p:nvPr/>
        </p:nvGrpSpPr>
        <p:grpSpPr>
          <a:xfrm>
            <a:off x="5794531" y="2932075"/>
            <a:ext cx="3124636" cy="1648055"/>
            <a:chOff x="5470994" y="4800366"/>
            <a:chExt cx="3124636" cy="1648055"/>
          </a:xfrm>
        </p:grpSpPr>
        <p:pic>
          <p:nvPicPr>
            <p:cNvPr id="29" name="図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0994" y="4800366"/>
              <a:ext cx="3124636" cy="1648055"/>
            </a:xfrm>
            <a:prstGeom prst="rect">
              <a:avLst/>
            </a:prstGeom>
          </p:spPr>
        </p:pic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9051" y="5702665"/>
              <a:ext cx="342948" cy="228632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9051" y="6084116"/>
              <a:ext cx="342948" cy="228632"/>
            </a:xfrm>
            <a:prstGeom prst="rect">
              <a:avLst/>
            </a:prstGeom>
          </p:spPr>
        </p:pic>
      </p:grpSp>
      <p:sp>
        <p:nvSpPr>
          <p:cNvPr id="32" name="正方形/長方形 31"/>
          <p:cNvSpPr/>
          <p:nvPr/>
        </p:nvSpPr>
        <p:spPr>
          <a:xfrm>
            <a:off x="5875147" y="3765466"/>
            <a:ext cx="2990390" cy="34421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5873545" y="4162183"/>
            <a:ext cx="2991991" cy="344210"/>
          </a:xfrm>
          <a:prstGeom prst="rect">
            <a:avLst/>
          </a:prstGeom>
          <a:noFill/>
          <a:ln w="254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65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278"/>
          <a:stretch/>
        </p:blipFill>
        <p:spPr>
          <a:xfrm>
            <a:off x="0" y="1599538"/>
            <a:ext cx="9144000" cy="1091701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はじ</a:t>
            </a:r>
            <a:r>
              <a:rPr lang="ja-JP" altLang="en-US" dirty="0"/>
              <a:t>め</a:t>
            </a:r>
            <a:r>
              <a:rPr kumimoji="1" lang="ja-JP" altLang="en-US" dirty="0" smtClean="0"/>
              <a:t>にお願いしたいこと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5</a:t>
            </a:fld>
            <a:endParaRPr lang="en-US" altLang="ja-JP" dirty="0"/>
          </a:p>
        </p:txBody>
      </p:sp>
      <p:sp>
        <p:nvSpPr>
          <p:cNvPr id="7" name="テキスト ボックス 36"/>
          <p:cNvSpPr txBox="1"/>
          <p:nvPr/>
        </p:nvSpPr>
        <p:spPr>
          <a:xfrm>
            <a:off x="0" y="561354"/>
            <a:ext cx="9144000" cy="989724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wrap="square" rtlCol="0" anchor="ctr" anchorCtr="1">
            <a:noAutofit/>
          </a:bodyPr>
          <a:lstStyle>
            <a:defPPr>
              <a:defRPr lang="ja-JP"/>
            </a:defPPr>
            <a:lvl1pPr marL="0" defTabSz="914400" eaLnBrk="1" latinLnBrk="0" hangingPunct="1">
              <a:defRPr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 algn="ctr"/>
            <a:r>
              <a:rPr lang="ja-JP" altLang="en-US" sz="2400" b="1" dirty="0" smtClean="0">
                <a:solidFill>
                  <a:schemeClr val="bg1"/>
                </a:solidFill>
              </a:rPr>
              <a:t>自分のアカウントの</a:t>
            </a:r>
            <a:r>
              <a:rPr lang="en-US" altLang="ja-JP" sz="24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gsimaps</a:t>
            </a:r>
            <a:r>
              <a:rPr lang="ja-JP" alt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リポジトリ</a:t>
            </a:r>
            <a:r>
              <a:rPr lang="ja-JP" altLang="en-US" sz="2400" b="1" dirty="0" smtClean="0">
                <a:solidFill>
                  <a:schemeClr val="bg1"/>
                </a:solidFill>
              </a:rPr>
              <a:t>に移動し、</a:t>
            </a:r>
            <a:endParaRPr lang="en-US" altLang="ja-JP" sz="24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ja-JP" sz="24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Settings</a:t>
            </a:r>
            <a:r>
              <a:rPr lang="ja-JP" altLang="en-US" sz="2400" b="1" dirty="0" smtClean="0">
                <a:solidFill>
                  <a:schemeClr val="bg1"/>
                </a:solidFill>
              </a:rPr>
              <a:t>を変更してください</a:t>
            </a:r>
            <a:endParaRPr lang="en-US" altLang="ja-JP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5004048" y="2121462"/>
            <a:ext cx="864096" cy="432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670511" y="2003171"/>
            <a:ext cx="3225282" cy="581744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Setting</a:t>
            </a:r>
            <a:r>
              <a:rPr kumimoji="1"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1"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ボタンをクリック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3075434"/>
            <a:ext cx="7172325" cy="367665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16" name="角丸四角形 15"/>
          <p:cNvSpPr/>
          <p:nvPr/>
        </p:nvSpPr>
        <p:spPr>
          <a:xfrm>
            <a:off x="1269586" y="3075434"/>
            <a:ext cx="1502213" cy="432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角丸四角形 17"/>
          <p:cNvSpPr/>
          <p:nvPr/>
        </p:nvSpPr>
        <p:spPr>
          <a:xfrm>
            <a:off x="1475656" y="5085184"/>
            <a:ext cx="2088232" cy="43204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642862" y="3000586"/>
            <a:ext cx="3225282" cy="581744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Setting</a:t>
            </a:r>
            <a:r>
              <a:rPr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ページ下部の</a:t>
            </a:r>
            <a:endParaRPr lang="en-US" altLang="ja-JP" sz="2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GitHub Pages </a:t>
            </a:r>
            <a:r>
              <a:rPr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欄を見る</a:t>
            </a:r>
            <a:endParaRPr kumimoji="1" lang="ja-JP" altLang="en-US" sz="2000" b="1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489802" y="5010336"/>
            <a:ext cx="4106533" cy="581744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sz="2000" b="1" dirty="0" err="1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gh</a:t>
            </a:r>
            <a:r>
              <a:rPr kumimoji="1"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-pages </a:t>
            </a:r>
            <a:r>
              <a:rPr kumimoji="1"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を選択し </a:t>
            </a:r>
            <a:r>
              <a:rPr kumimoji="1" lang="en-US" altLang="ja-JP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Save </a:t>
            </a:r>
            <a:r>
              <a:rPr kumimoji="1" lang="ja-JP" altLang="en-US" sz="2000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を押す</a:t>
            </a:r>
          </a:p>
        </p:txBody>
      </p:sp>
    </p:spTree>
    <p:extLst>
      <p:ext uri="{BB962C8B-B14F-4D97-AF65-F5344CB8AC3E}">
        <p14:creationId xmlns:p14="http://schemas.microsoft.com/office/powerpoint/2010/main" val="38229542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54" y="1556792"/>
            <a:ext cx="4705201" cy="516362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812360" cy="47625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レイヤ</a:t>
            </a: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定義ファイル：</a:t>
            </a:r>
            <a:r>
              <a:rPr lang="ja-JP" altLang="en-US" dirty="0" smtClean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レイヤを</a:t>
            </a:r>
            <a:r>
              <a:rPr lang="ja-JP" altLang="en-US" dirty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階層構造にする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pPr/>
              <a:t>50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02988" y="635567"/>
            <a:ext cx="868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layers_txt</a:t>
            </a:r>
            <a:r>
              <a:rPr lang="en-US" altLang="ja-JP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4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フォルダ内に</a:t>
            </a:r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テキストファイルについて、以下のように</a:t>
            </a:r>
            <a:r>
              <a:rPr lang="en-US" altLang="ja-JP" sz="2400" dirty="0" err="1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Layergroup</a:t>
            </a:r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を複数階層にして記載します</a:t>
            </a:r>
            <a:r>
              <a:rPr lang="ja-JP" altLang="en-US" sz="24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24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4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563594" y="1700808"/>
            <a:ext cx="3792382" cy="4918090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867377" y="2150906"/>
            <a:ext cx="3398739" cy="180068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1115616" y="2578152"/>
            <a:ext cx="3024335" cy="1205394"/>
          </a:xfrm>
          <a:prstGeom prst="rect">
            <a:avLst/>
          </a:prstGeom>
          <a:noFill/>
          <a:ln w="254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859418" y="3960953"/>
            <a:ext cx="3406697" cy="2476165"/>
          </a:xfrm>
          <a:prstGeom prst="rect">
            <a:avLst/>
          </a:prstGeom>
          <a:noFill/>
          <a:ln w="254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1096261" y="4375017"/>
            <a:ext cx="3043690" cy="1842391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rgbClr val="FFC000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1299450" y="4813475"/>
            <a:ext cx="2679211" cy="1216594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rgbClr val="FFC00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314" y="1662037"/>
            <a:ext cx="2836604" cy="149613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314" y="3548777"/>
            <a:ext cx="2818814" cy="112580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314" y="4686295"/>
            <a:ext cx="2818814" cy="1125807"/>
          </a:xfrm>
          <a:prstGeom prst="rect">
            <a:avLst/>
          </a:prstGeom>
        </p:spPr>
      </p:pic>
      <p:sp>
        <p:nvSpPr>
          <p:cNvPr id="40" name="正方形/長方形 39"/>
          <p:cNvSpPr/>
          <p:nvPr/>
        </p:nvSpPr>
        <p:spPr>
          <a:xfrm>
            <a:off x="3717388" y="2397846"/>
            <a:ext cx="2798740" cy="336620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3721589" y="4254889"/>
            <a:ext cx="2794539" cy="362029"/>
          </a:xfrm>
          <a:prstGeom prst="rect">
            <a:avLst/>
          </a:prstGeom>
          <a:noFill/>
          <a:ln w="25400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3715279" y="5388769"/>
            <a:ext cx="2800849" cy="362029"/>
          </a:xfrm>
          <a:prstGeom prst="rect">
            <a:avLst/>
          </a:prstGeom>
          <a:noFill/>
          <a:ln w="254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9329" y="2547111"/>
            <a:ext cx="2836604" cy="1496136"/>
          </a:xfrm>
          <a:prstGeom prst="rect">
            <a:avLst/>
          </a:prstGeom>
        </p:spPr>
      </p:pic>
      <p:sp>
        <p:nvSpPr>
          <p:cNvPr id="42" name="正方形/長方形 41"/>
          <p:cNvSpPr/>
          <p:nvPr/>
        </p:nvSpPr>
        <p:spPr>
          <a:xfrm>
            <a:off x="6056604" y="3257081"/>
            <a:ext cx="2822054" cy="36202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5183" y="5569784"/>
            <a:ext cx="3167256" cy="1192271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5233419" y="6366950"/>
            <a:ext cx="3124911" cy="362029"/>
          </a:xfrm>
          <a:prstGeom prst="rect">
            <a:avLst/>
          </a:prstGeom>
          <a:noFill/>
          <a:ln w="2540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6063878" y="3656839"/>
            <a:ext cx="2814779" cy="362029"/>
          </a:xfrm>
          <a:prstGeom prst="rect">
            <a:avLst/>
          </a:prstGeom>
          <a:noFill/>
          <a:ln w="2540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曲折矢印 16"/>
          <p:cNvSpPr/>
          <p:nvPr/>
        </p:nvSpPr>
        <p:spPr>
          <a:xfrm rot="5400000">
            <a:off x="6652614" y="1999273"/>
            <a:ext cx="504056" cy="807323"/>
          </a:xfrm>
          <a:prstGeom prst="bentArrow">
            <a:avLst/>
          </a:prstGeom>
          <a:solidFill>
            <a:srgbClr val="00B050"/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8" name="曲折矢印 47"/>
          <p:cNvSpPr/>
          <p:nvPr/>
        </p:nvSpPr>
        <p:spPr>
          <a:xfrm rot="10800000">
            <a:off x="6500981" y="3797505"/>
            <a:ext cx="692891" cy="767990"/>
          </a:xfrm>
          <a:prstGeom prst="bentArrow">
            <a:avLst>
              <a:gd name="adj1" fmla="val 19384"/>
              <a:gd name="adj2" fmla="val 18682"/>
              <a:gd name="adj3" fmla="val 22192"/>
              <a:gd name="adj4" fmla="val 43750"/>
            </a:avLst>
          </a:prstGeom>
          <a:solidFill>
            <a:srgbClr val="00B050"/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曲折矢印 48"/>
          <p:cNvSpPr/>
          <p:nvPr/>
        </p:nvSpPr>
        <p:spPr>
          <a:xfrm rot="5400000">
            <a:off x="6632948" y="5179619"/>
            <a:ext cx="504056" cy="767990"/>
          </a:xfrm>
          <a:prstGeom prst="bentArrow">
            <a:avLst/>
          </a:prstGeom>
          <a:solidFill>
            <a:srgbClr val="00B050"/>
          </a:solidFill>
          <a:ln w="254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0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812360" cy="47625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dirty="0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レイヤ定義ファイル：</a:t>
            </a:r>
            <a:r>
              <a:rPr lang="ja-JP" altLang="en-US" dirty="0" smtClean="0">
                <a:solidFill>
                  <a:srgbClr val="0070C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プロパティを設定する</a:t>
            </a:r>
            <a:endParaRPr lang="ja-JP" altLang="en-US" dirty="0">
              <a:solidFill>
                <a:srgbClr val="0070C0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pPr/>
              <a:t>51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02988" y="635567"/>
            <a:ext cx="8689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layers_txt</a:t>
            </a:r>
            <a:r>
              <a:rPr lang="en-US" altLang="ja-JP" sz="24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sz="24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フォルダ内に</a:t>
            </a:r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テキストファイルについ</a:t>
            </a:r>
            <a:r>
              <a:rPr lang="ja-JP" altLang="en-US" sz="24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て</a:t>
            </a:r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sz="24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"</a:t>
            </a:r>
            <a:r>
              <a:rPr lang="en-US" altLang="ja-JP" sz="2400" kern="0" dirty="0" err="1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Layergroup</a:t>
            </a:r>
            <a:r>
              <a:rPr lang="en-US" altLang="ja-JP" sz="24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"</a:t>
            </a:r>
            <a:r>
              <a:rPr lang="ja-JP" altLang="en-US" sz="24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のプロパティは以下のとおりです</a:t>
            </a:r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2400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必要に応じて属性値を見て、次ページの</a:t>
            </a:r>
            <a:r>
              <a:rPr lang="en-US" altLang="ja-JP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"Layer"</a:t>
            </a:r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と合わせて編集してください。</a:t>
            </a:r>
            <a:endParaRPr lang="en-US" altLang="ja-JP" sz="24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28" name="コンテンツ プレースホルダー 4"/>
          <p:cNvGraphicFramePr>
            <a:graphicFrameLocks/>
          </p:cNvGraphicFramePr>
          <p:nvPr>
            <p:extLst/>
          </p:nvPr>
        </p:nvGraphicFramePr>
        <p:xfrm>
          <a:off x="323528" y="2274075"/>
          <a:ext cx="8496944" cy="2996053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1764023"/>
                <a:gridCol w="1917539"/>
                <a:gridCol w="4815382"/>
              </a:tblGrid>
              <a:tr h="288032"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属性名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属性値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意味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LayerGroup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レイヤーグループを定義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</a:tr>
              <a:tr h="58312"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文字列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レイヤツリーに表示されるレイヤーグループの名称</a:t>
                      </a:r>
                      <a:endParaRPr lang="en-US" altLang="ja-JP" sz="1400" u="none" strike="noStrike" dirty="0" smtClean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iconUrl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レイヤーグループ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を表現するアイコンの</a:t>
                      </a:r>
                      <a:r>
                        <a:rPr lang="en-US" altLang="ja-JP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legendUrl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凡例等の</a:t>
                      </a:r>
                      <a:r>
                        <a:rPr 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</a:tr>
              <a:tr h="49533"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html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文字列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レイヤーグループ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に関する説明を</a:t>
                      </a:r>
                      <a:r>
                        <a:rPr lang="en-US" altLang="ja-JP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HTML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で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記述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toggleall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true/false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下位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レイヤ群の「全表示／非表示」ボタンの表示可否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</a:tr>
              <a:tr h="59299"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entries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Layer 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及び </a:t>
                      </a: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LayerGroup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の配列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9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下位に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あるレイヤー及びレイヤーグループ群</a:t>
                      </a:r>
                      <a:endParaRPr lang="en-US" altLang="ja-JP" sz="1400" u="none" strike="noStrike" dirty="0" smtClean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</a:t>
                      </a:r>
                      <a:r>
                        <a:rPr lang="en-US" altLang="ja-JP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entries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属性か</a:t>
                      </a:r>
                      <a:r>
                        <a:rPr lang="en-US" altLang="ja-JP" sz="1400" u="none" strike="noStrike" dirty="0" err="1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src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属性のいずれかが必須）</a:t>
                      </a:r>
                      <a:endParaRPr lang="ja-JP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/>
                </a:tc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src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9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entries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の配列の内容が存在する</a:t>
                      </a: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layers.txt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の</a:t>
                      </a:r>
                      <a:r>
                        <a:rPr 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</a:p>
                    <a:p>
                      <a:pPr marL="0" marR="0" lvl="0" indent="0" algn="l" defTabSz="457200" rtl="0" eaLnBrk="1" fontAlgn="ctr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（</a:t>
                      </a:r>
                      <a:r>
                        <a:rPr lang="en-US" altLang="ja-JP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entries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属性か</a:t>
                      </a:r>
                      <a:r>
                        <a:rPr lang="en-US" altLang="ja-JP" sz="1400" u="none" strike="noStrike" dirty="0" err="1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src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属性のいずれかが必須）</a:t>
                      </a:r>
                      <a:endParaRPr lang="ja-JP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900"/>
                        </a:lnSpc>
                      </a:pPr>
                      <a:r>
                        <a:rPr lang="en-US" altLang="ja-JP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ts val="1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文字列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900"/>
                        </a:lnSpc>
                      </a:pPr>
                      <a:r>
                        <a:rPr lang="en-US" altLang="ja-JP" sz="14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LayerGroup</a:t>
                      </a:r>
                      <a:r>
                        <a:rPr lang="ja-JP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を一つのレイヤとして扱う場合に記述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5969" marR="5969" marT="5969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9" name="テキスト ボックス 28"/>
          <p:cNvSpPr txBox="1"/>
          <p:nvPr/>
        </p:nvSpPr>
        <p:spPr>
          <a:xfrm>
            <a:off x="251520" y="5913307"/>
            <a:ext cx="854231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ja-JP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注意</a:t>
            </a:r>
            <a:r>
              <a:rPr lang="en-US" altLang="ja-JP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 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編集する際には「</a:t>
            </a:r>
            <a:r>
              <a:rPr lang="en-US" altLang="ja-JP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"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</a:t>
            </a:r>
            <a:r>
              <a:rPr lang="ja-JP" altLang="en-US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や「</a:t>
            </a:r>
            <a:r>
              <a:rPr lang="en-US" altLang="ja-JP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,</a:t>
            </a:r>
            <a:r>
              <a:rPr lang="ja-JP" altLang="en-US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」は、削除しないようにしてください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spcAft>
                <a:spcPts val="600"/>
              </a:spcAft>
            </a:pPr>
            <a:r>
              <a:rPr lang="en-US" altLang="ja-JP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参考</a:t>
            </a:r>
            <a:r>
              <a:rPr lang="en-US" altLang="ja-JP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 </a:t>
            </a:r>
            <a:r>
              <a:rPr lang="en-US" altLang="ja-JP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title</a:t>
            </a:r>
            <a:r>
              <a:rPr lang="ja-JP" altLang="en-US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属性は、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初級編も参照</a:t>
            </a:r>
            <a:r>
              <a:rPr lang="ja-JP" altLang="en-US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ください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080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812360" cy="476250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ja-JP" altLang="en-US" dirty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レイヤ定義ファイル：プロパティを設定する</a:t>
            </a:r>
            <a:endParaRPr lang="ja-JP" altLang="en-US" dirty="0">
              <a:solidFill>
                <a:srgbClr val="0070C0"/>
              </a:solidFill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pPr/>
              <a:t>52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02988" y="635567"/>
            <a:ext cx="8689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"Layer"</a:t>
            </a:r>
            <a:r>
              <a:rPr lang="ja-JP" altLang="en-US" sz="24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のプロパティは以下のとおりです</a:t>
            </a:r>
            <a:r>
              <a:rPr lang="ja-JP" altLang="en-US" sz="2400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endParaRPr lang="en-US" altLang="ja-JP" sz="2400" dirty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7" name="コンテンツ プレースホルダー 5"/>
          <p:cNvGraphicFramePr>
            <a:graphicFrameLocks noGrp="1"/>
          </p:cNvGraphicFramePr>
          <p:nvPr>
            <p:ph idx="1"/>
            <p:extLst/>
          </p:nvPr>
        </p:nvGraphicFramePr>
        <p:xfrm>
          <a:off x="251520" y="1145793"/>
          <a:ext cx="8568952" cy="5079763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1787606"/>
                <a:gridCol w="1930614"/>
                <a:gridCol w="4850732"/>
              </a:tblGrid>
              <a:tr h="266983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属性名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属性値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意味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15683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Layer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レイヤーを定義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15683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文字列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任意の</a:t>
                      </a:r>
                      <a:r>
                        <a:rPr lang="en-US" altLang="ja-JP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ID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15683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文字列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レイヤーツリーに表示されるレイヤーの名称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59984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タイルデータのテンプレート</a:t>
                      </a:r>
                      <a:r>
                        <a:rPr lang="en-US" altLang="ja-JP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15683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subdomains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文字列</a:t>
                      </a: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or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文字列</a:t>
                      </a:r>
                      <a:r>
                        <a:rPr lang="en-US" altLang="ja-JP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[]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タイルサービスのサブドメイン。文字や文字列の形で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動作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15683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maxZoom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数値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表示する最大ズームレベルの値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15683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minZoom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数値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表示する最小ズームレベルの値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305237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maxNativeZoom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数値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タイルソースが利用可能な最大の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ズームレベル値（最大固定ズームレベル）。指定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すると、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そのタイルの最大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固定ズームレベルよりも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高い場合、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自動的に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調整して読み込む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15683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attribution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文字列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タイルデータの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帰属（著作権）として記載する文字列 </a:t>
                      </a:r>
                      <a:endParaRPr lang="en-US" altLang="ja-JP" sz="1400" u="none" strike="noStrike" dirty="0" smtClean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例）</a:t>
                      </a:r>
                      <a:r>
                        <a:rPr lang="en-US" altLang="ja-JP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"© </a:t>
                      </a:r>
                      <a:r>
                        <a:rPr lang="en-US" altLang="ja-JP" sz="1400" u="none" strike="noStrike" dirty="0" err="1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Mapbox</a:t>
                      </a:r>
                      <a:r>
                        <a:rPr lang="en-US" altLang="ja-JP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"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15683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iconUrl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レイヤーを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表現するアイコンの</a:t>
                      </a:r>
                      <a:r>
                        <a:rPr lang="en-US" altLang="ja-JP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15683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legendUrl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凡例の</a:t>
                      </a: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15683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errorTileUrl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文字列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タイルの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読み込みに失敗した際に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表示する</a:t>
                      </a:r>
                      <a:r>
                        <a:rPr lang="en-US" altLang="ja-JP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altLang="ja-JP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15683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html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文字列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レイヤに関する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説明（</a:t>
                      </a:r>
                      <a:r>
                        <a:rPr lang="en-US" altLang="ja-JP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HTML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で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記述）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/>
                </a:tc>
              </a:tr>
              <a:tr h="4609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cocotile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true/false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ココタイルを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使った表示範囲絞込み</a:t>
                      </a:r>
                      <a:r>
                        <a:rPr lang="ja-JP" altLang="en-US" sz="1400" u="none" strike="noStrike" dirty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の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有効可否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kumimoji="1" lang="en-US" altLang="ja-JP" sz="1400" b="1" i="0" kern="1200" dirty="0" smtClean="0">
                          <a:solidFill>
                            <a:schemeClr val="lt1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bounds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800"/>
                        </a:lnSpc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[[</a:t>
                      </a:r>
                      <a:r>
                        <a:rPr lang="ja-JP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緯度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,</a:t>
                      </a:r>
                      <a:r>
                        <a:rPr lang="ja-JP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経度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],[</a:t>
                      </a:r>
                      <a:r>
                        <a:rPr lang="ja-JP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緯度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,</a:t>
                      </a:r>
                      <a:r>
                        <a:rPr lang="ja-JP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経度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]] </a:t>
                      </a: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　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(</a:t>
                      </a: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南西端</a:t>
                      </a:r>
                      <a:r>
                        <a:rPr lang="en-US" altLang="ja-JP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,</a:t>
                      </a:r>
                      <a:r>
                        <a:rPr lang="ja-JP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北東端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指定した範囲のみのタイルレイヤーを読み込み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400" dirty="0" err="1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styleurl</a:t>
                      </a:r>
                      <a:endParaRPr lang="en-US" sz="1400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123825" marR="123825" marT="57150" marB="5715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altLang="ja-JP" sz="1400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URL</a:t>
                      </a:r>
                      <a:endParaRPr lang="en-US" altLang="ja-JP" sz="1400" dirty="0"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ts val="1800"/>
                        </a:lnSpc>
                      </a:pPr>
                      <a:r>
                        <a:rPr lang="ja-JP" altLang="en-US" sz="1400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ベクトルタイルの</a:t>
                      </a:r>
                      <a:r>
                        <a:rPr lang="en-US" altLang="ja-JP" sz="1400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style.js</a:t>
                      </a:r>
                      <a:r>
                        <a:rPr lang="ja-JP" altLang="en-US" sz="1400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を指定する場合</a:t>
                      </a:r>
                      <a:r>
                        <a:rPr lang="ja-JP" altLang="en-US" sz="1400" u="none" strike="noStrike" dirty="0" smtClean="0">
                          <a:effectLst/>
                          <a:latin typeface="メイリオ" panose="020B0604030504040204" pitchFamily="50" charset="-128"/>
                          <a:ea typeface="メイリオ" panose="020B0604030504040204" pitchFamily="50" charset="-128"/>
                          <a:cs typeface="メイリオ" panose="020B0604030504040204" pitchFamily="50" charset="-128"/>
                        </a:rPr>
                        <a:t>に記載</a:t>
                      </a:r>
                      <a:endParaRPr lang="ja-JP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メイリオ" panose="020B0604030504040204" pitchFamily="50" charset="-128"/>
                        <a:ea typeface="メイリオ" panose="020B0604030504040204" pitchFamily="50" charset="-128"/>
                        <a:cs typeface="メイリオ" panose="020B0604030504040204" pitchFamily="50" charset="-128"/>
                      </a:endParaRPr>
                    </a:p>
                  </a:txBody>
                  <a:tcPr marL="8432" marR="8432" marT="8432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251520" y="6313015"/>
            <a:ext cx="854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ja-JP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参考</a:t>
            </a:r>
            <a:r>
              <a:rPr lang="en-US" altLang="ja-JP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 </a:t>
            </a:r>
            <a:r>
              <a:rPr lang="ja-JP" altLang="en-US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初級編も合わせて参照ください。</a:t>
            </a:r>
            <a:endParaRPr lang="en-US" altLang="ja-JP" dirty="0" smtClean="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395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57" y="1510423"/>
            <a:ext cx="5407755" cy="5302953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lang="ja-JP" altLang="en-US" smtClean="0">
                <a:solidFill>
                  <a:srgbClr val="000000"/>
                </a:solidFill>
              </a:rPr>
              <a:t>53</a:t>
            </a:fld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55576" y="2829223"/>
            <a:ext cx="3744416" cy="671785"/>
          </a:xfrm>
          <a:prstGeom prst="rect">
            <a:avLst/>
          </a:prstGeom>
          <a:noFill/>
          <a:ln w="254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>
            <a:stCxn id="6" idx="1"/>
            <a:endCxn id="15" idx="3"/>
          </p:cNvCxnSpPr>
          <p:nvPr/>
        </p:nvCxnSpPr>
        <p:spPr>
          <a:xfrm flipH="1">
            <a:off x="4499992" y="3165115"/>
            <a:ext cx="93610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7812360" cy="476250"/>
          </a:xfrm>
        </p:spPr>
        <p:txBody>
          <a:bodyPr/>
          <a:lstStyle/>
          <a:p>
            <a:r>
              <a:rPr lang="ja-JP" altLang="en-US" dirty="0"/>
              <a:t>情報リストを編集</a:t>
            </a:r>
            <a:r>
              <a:rPr lang="ja-JP" altLang="en-US" dirty="0" smtClean="0"/>
              <a:t>する：改良版地理院地図の場合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0" y="634565"/>
            <a:ext cx="9144000" cy="83099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注：</a:t>
            </a:r>
            <a:r>
              <a:rPr lang="ja-JP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改良後の地理院地図ソース</a:t>
            </a:r>
            <a:r>
              <a:rPr lang="en-US" altLang="ja-JP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近日公開</a:t>
            </a:r>
            <a:r>
              <a:rPr lang="en-US" altLang="ja-JP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を利用する場合、</a:t>
            </a:r>
            <a:endParaRPr lang="en-US" altLang="ja-JP" sz="2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CONFIG.layers</a:t>
            </a:r>
            <a:r>
              <a:rPr lang="en-US" altLang="ja-JP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= [ </a:t>
            </a:r>
            <a:r>
              <a:rPr lang="ja-JP" altLang="en-US" sz="24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内に　</a:t>
            </a:r>
            <a:r>
              <a:rPr lang="en-US" altLang="ja-JP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layers*.txt </a:t>
            </a:r>
            <a:r>
              <a:rPr lang="ja-JP" altLang="en-US" sz="2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を記載することになります</a:t>
            </a:r>
            <a:endParaRPr lang="en-US" altLang="ja-JP" sz="24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36096" y="2707915"/>
            <a:ext cx="2808312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“top”</a:t>
            </a:r>
          </a:p>
          <a:p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“</a:t>
            </a:r>
            <a:r>
              <a:rPr lang="en-US" altLang="ja-JP" sz="24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url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”</a:t>
            </a:r>
          </a:p>
          <a:p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という属性が増えます</a:t>
            </a:r>
          </a:p>
        </p:txBody>
      </p:sp>
    </p:spTree>
    <p:extLst>
      <p:ext uri="{BB962C8B-B14F-4D97-AF65-F5344CB8AC3E}">
        <p14:creationId xmlns:p14="http://schemas.microsoft.com/office/powerpoint/2010/main" val="19553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54</a:t>
            </a:fld>
            <a:endParaRPr lang="en-US" altLang="ja-JP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395536" y="2204864"/>
            <a:ext cx="8421687" cy="36004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ja-JP" altLang="en-US" sz="5400" dirty="0" smtClean="0"/>
              <a:t>おま</a:t>
            </a:r>
            <a:r>
              <a:rPr lang="ja-JP" altLang="en-US" sz="5400" dirty="0"/>
              <a:t>け</a:t>
            </a:r>
            <a:r>
              <a:rPr lang="en-US" altLang="ja-JP" sz="5400" dirty="0" smtClean="0"/>
              <a:t>2</a:t>
            </a:r>
            <a:br>
              <a:rPr lang="en-US" altLang="ja-JP" sz="5400" dirty="0" smtClean="0"/>
            </a:br>
            <a:r>
              <a:rPr lang="ja-JP" altLang="en-US" sz="5400" dirty="0" smtClean="0"/>
              <a:t>ベクトルタイルについ</a:t>
            </a:r>
            <a:r>
              <a:rPr lang="ja-JP" altLang="en-US" sz="5400" dirty="0"/>
              <a:t>て</a:t>
            </a:r>
            <a:r>
              <a:rPr lang="en-US" altLang="ja-JP" sz="5400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altLang="ja-JP" sz="54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ja-JP" sz="5400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altLang="ja-JP" sz="5400" dirty="0" smtClean="0">
                <a:solidFill>
                  <a:schemeClr val="accent5">
                    <a:lumMod val="75000"/>
                  </a:schemeClr>
                </a:solidFill>
              </a:rPr>
            </a:br>
            <a:endParaRPr kumimoji="1" lang="ja-JP" altLang="en-US" sz="5400" b="0" dirty="0"/>
          </a:p>
        </p:txBody>
      </p:sp>
    </p:spTree>
    <p:extLst>
      <p:ext uri="{BB962C8B-B14F-4D97-AF65-F5344CB8AC3E}">
        <p14:creationId xmlns:p14="http://schemas.microsoft.com/office/powerpoint/2010/main" val="1659600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角丸四角形 46"/>
          <p:cNvSpPr/>
          <p:nvPr/>
        </p:nvSpPr>
        <p:spPr>
          <a:xfrm>
            <a:off x="19786" y="588198"/>
            <a:ext cx="9079887" cy="2544988"/>
          </a:xfrm>
          <a:prstGeom prst="roundRect">
            <a:avLst>
              <a:gd name="adj" fmla="val 2603"/>
            </a:avLst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en-US" altLang="ja-JP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lvl="3"/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地図</a:t>
            </a:r>
            <a:r>
              <a:rPr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の内容</a:t>
            </a:r>
            <a:r>
              <a:rPr kumimoji="1" lang="ja-JP" altLang="en-US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は画素値（ピクセル毎の色情報）として格納</a:t>
            </a:r>
            <a:endParaRPr kumimoji="1" lang="en-US" altLang="ja-JP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kumimoji="1" lang="en-US" altLang="ja-JP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kumimoji="1" lang="en-US" altLang="ja-JP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65" b="4762"/>
          <a:stretch/>
        </p:blipFill>
        <p:spPr>
          <a:xfrm>
            <a:off x="243237" y="1412776"/>
            <a:ext cx="1664844" cy="165618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193" name="正方形/長方形 192"/>
          <p:cNvSpPr/>
          <p:nvPr/>
        </p:nvSpPr>
        <p:spPr>
          <a:xfrm>
            <a:off x="5137756" y="1340769"/>
            <a:ext cx="3898740" cy="12014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正方形/長方形 112"/>
          <p:cNvSpPr/>
          <p:nvPr/>
        </p:nvSpPr>
        <p:spPr>
          <a:xfrm>
            <a:off x="3678039" y="2536708"/>
            <a:ext cx="51402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地図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の内容の機械判読は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困難</a:t>
            </a:r>
            <a:endParaRPr lang="en-US" altLang="ja-JP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色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や太さ等スタイルを自由に変更することは困難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画像タイルとベクトルタイル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CAEF0-FC81-4D5B-A23A-1880EEA9D063}" type="slidenum">
              <a:rPr lang="en-US" altLang="ja-JP" smtClean="0"/>
              <a:pPr>
                <a:defRPr/>
              </a:pPr>
              <a:t>55</a:t>
            </a:fld>
            <a:endParaRPr lang="en-US" altLang="ja-JP" dirty="0"/>
          </a:p>
        </p:txBody>
      </p:sp>
      <p:sp>
        <p:nvSpPr>
          <p:cNvPr id="48" name="角丸四角形 47"/>
          <p:cNvSpPr/>
          <p:nvPr/>
        </p:nvSpPr>
        <p:spPr>
          <a:xfrm>
            <a:off x="19786" y="3212976"/>
            <a:ext cx="9079887" cy="3618050"/>
          </a:xfrm>
          <a:prstGeom prst="roundRect">
            <a:avLst>
              <a:gd name="adj" fmla="val 2413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ja-JP" altLang="en-US" sz="28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endParaRPr kumimoji="1"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lvl="3"/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地図の内容はテキストとして</a:t>
            </a:r>
            <a:r>
              <a:rPr lang="ja-JP" altLang="en-US" sz="20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格納</a:t>
            </a:r>
            <a:endParaRPr kumimoji="1" lang="en-US" altLang="ja-JP" sz="20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lvl="3"/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点・線・面毎に種別や状態等</a:t>
            </a:r>
            <a:r>
              <a:rPr kumimoji="1" lang="ja-JP" altLang="en-US" sz="2000" b="1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属性情報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も格納可能</a:t>
            </a:r>
            <a:endParaRPr kumimoji="1"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16032" y="4394846"/>
            <a:ext cx="2084906" cy="23465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ベクトルタイル</a:t>
            </a:r>
            <a:endParaRPr lang="en-US" altLang="ja-JP" sz="1400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lvl="0"/>
            <a:r>
              <a:rPr lang="en-US" altLang="ja-JP" sz="12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</a:t>
            </a:r>
            <a:r>
              <a:rPr lang="en-US" altLang="ja-JP" sz="1200" dirty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coordinates</a:t>
            </a:r>
            <a:r>
              <a:rPr lang="en-US" altLang="ja-JP" sz="12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":[[140.081568,36.137812],[140.081176,36.137561]]</a:t>
            </a:r>
          </a:p>
          <a:p>
            <a:pPr lvl="0"/>
            <a:r>
              <a:rPr lang="en-US" altLang="ja-JP" sz="12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</a:t>
            </a:r>
            <a:r>
              <a:rPr lang="en-US" altLang="ja-JP" sz="1200" dirty="0" err="1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rdCtg</a:t>
            </a:r>
            <a:r>
              <a:rPr lang="en-US" altLang="ja-JP" sz="1200" dirty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":"</a:t>
            </a:r>
            <a:r>
              <a:rPr lang="ja-JP" altLang="en-US" sz="1200" dirty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国道</a:t>
            </a:r>
            <a:r>
              <a:rPr lang="en-US" altLang="ja-JP" sz="12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 "</a:t>
            </a:r>
            <a:r>
              <a:rPr lang="en-US" altLang="ja-JP" sz="1200" dirty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rnkWidth":"19.5m</a:t>
            </a:r>
            <a:r>
              <a:rPr lang="ja-JP" altLang="en-US" sz="1200" dirty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以上</a:t>
            </a:r>
            <a:r>
              <a:rPr lang="en-US" altLang="ja-JP" sz="12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</a:t>
            </a:r>
          </a:p>
          <a:p>
            <a:pPr lvl="0"/>
            <a:r>
              <a:rPr lang="en-US" altLang="ja-JP" sz="12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……</a:t>
            </a:r>
            <a:endParaRPr lang="en-US" altLang="ja-JP" sz="1200" dirty="0">
              <a:solidFill>
                <a:prstClr val="black"/>
              </a:solidFill>
              <a:latin typeface="HGｺﾞｼｯｸM" panose="020B0609000000000000" pitchFamily="49" charset="-128"/>
              <a:ea typeface="HGｺﾞｼｯｸM" panose="020B0609000000000000" pitchFamily="49" charset="-128"/>
            </a:endParaRPr>
          </a:p>
          <a:p>
            <a:pPr lvl="0"/>
            <a:r>
              <a:rPr lang="en-US" altLang="ja-JP" sz="1200" dirty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"coordinates</a:t>
            </a:r>
            <a:r>
              <a:rPr lang="en-US" altLang="ja-JP" sz="12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":[[140.085346,36.141840],[140.085187,36.141666]]</a:t>
            </a:r>
          </a:p>
          <a:p>
            <a:pPr lvl="0"/>
            <a:r>
              <a:rPr lang="en-US" altLang="ja-JP" sz="12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</a:t>
            </a:r>
            <a:r>
              <a:rPr lang="en-US" altLang="ja-JP" sz="1200" dirty="0" err="1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rdCtg</a:t>
            </a:r>
            <a:r>
              <a:rPr lang="en-US" altLang="ja-JP" sz="1200" dirty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":"</a:t>
            </a:r>
            <a:r>
              <a:rPr lang="ja-JP" altLang="en-US" sz="1200" dirty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都道府県道</a:t>
            </a:r>
            <a:r>
              <a:rPr lang="en-US" altLang="ja-JP" sz="12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</a:t>
            </a:r>
          </a:p>
          <a:p>
            <a:pPr lvl="0"/>
            <a:r>
              <a:rPr lang="en-US" altLang="ja-JP" sz="12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"</a:t>
            </a:r>
            <a:r>
              <a:rPr lang="en-US" altLang="ja-JP" sz="1200" dirty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rnkWidth":"</a:t>
            </a:r>
            <a:r>
              <a:rPr lang="en-US" altLang="ja-JP" sz="12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5.5m-13m"</a:t>
            </a:r>
          </a:p>
        </p:txBody>
      </p:sp>
      <p:sp>
        <p:nvSpPr>
          <p:cNvPr id="56" name="右中かっこ 55"/>
          <p:cNvSpPr/>
          <p:nvPr/>
        </p:nvSpPr>
        <p:spPr>
          <a:xfrm>
            <a:off x="2200938" y="4641418"/>
            <a:ext cx="218936" cy="1079501"/>
          </a:xfrm>
          <a:prstGeom prst="rightBrace">
            <a:avLst>
              <a:gd name="adj1" fmla="val 75512"/>
              <a:gd name="adj2" fmla="val 4974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2366070" y="4420568"/>
            <a:ext cx="430887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この部分の意味</a:t>
            </a:r>
          </a:p>
        </p:txBody>
      </p:sp>
      <p:sp>
        <p:nvSpPr>
          <p:cNvPr id="52" name="正方形/長方形 51"/>
          <p:cNvSpPr/>
          <p:nvPr/>
        </p:nvSpPr>
        <p:spPr>
          <a:xfrm>
            <a:off x="1085514" y="1872281"/>
            <a:ext cx="165311" cy="165311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239916" y="1412776"/>
            <a:ext cx="1187908" cy="307777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kumimoji="1" lang="ja-JP" altLang="en-US" sz="20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画像タイル</a:t>
            </a:r>
          </a:p>
        </p:txBody>
      </p:sp>
      <p:sp>
        <p:nvSpPr>
          <p:cNvPr id="114" name="正方形/長方形 113"/>
          <p:cNvSpPr/>
          <p:nvPr/>
        </p:nvSpPr>
        <p:spPr>
          <a:xfrm>
            <a:off x="3678039" y="6182729"/>
            <a:ext cx="5425589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地図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の内容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r>
              <a:rPr lang="ja-JP" altLang="en-US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機械判読、プログラムの組込が</a:t>
            </a:r>
            <a:r>
              <a:rPr lang="ja-JP" altLang="en-US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可能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！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属性値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によって色や</a:t>
            </a:r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太さ等</a:t>
            </a:r>
            <a:r>
              <a:rPr lang="ja-JP" altLang="en-US" b="1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スタイル</a:t>
            </a:r>
            <a:r>
              <a:rPr lang="ja-JP" altLang="en-US" b="1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の変更が可能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！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3720671" y="4394846"/>
            <a:ext cx="5097662" cy="1746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コネクタ 53"/>
          <p:cNvCxnSpPr/>
          <p:nvPr/>
        </p:nvCxnSpPr>
        <p:spPr>
          <a:xfrm flipV="1">
            <a:off x="4454462" y="4937007"/>
            <a:ext cx="843192" cy="783912"/>
          </a:xfrm>
          <a:prstGeom prst="line">
            <a:avLst/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/>
          <p:cNvSpPr txBox="1"/>
          <p:nvPr/>
        </p:nvSpPr>
        <p:spPr>
          <a:xfrm>
            <a:off x="3697861" y="464141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 smtClean="0">
                <a:latin typeface="HGｺﾞｼｯｸM" panose="020B0609000000000000" pitchFamily="49" charset="-128"/>
                <a:ea typeface="HGｺﾞｼｯｸM" panose="020B0609000000000000" pitchFamily="49" charset="-128"/>
                <a:cs typeface="Meiryo UI" panose="020B0604030504040204" pitchFamily="50" charset="-128"/>
              </a:rPr>
              <a:t>(</a:t>
            </a:r>
            <a:r>
              <a:rPr lang="en-US" altLang="ja-JP" sz="16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140.081568,36.137812</a:t>
            </a:r>
            <a:r>
              <a:rPr kumimoji="1" lang="en-US" altLang="ja-JP" sz="1600" dirty="0" smtClean="0">
                <a:latin typeface="HGｺﾞｼｯｸM" panose="020B0609000000000000" pitchFamily="49" charset="-128"/>
                <a:ea typeface="HGｺﾞｼｯｸM" panose="020B0609000000000000" pitchFamily="49" charset="-128"/>
                <a:cs typeface="Meiryo UI" panose="020B0604030504040204" pitchFamily="50" charset="-128"/>
              </a:rPr>
              <a:t>)</a:t>
            </a:r>
            <a:endParaRPr kumimoji="1" lang="ja-JP" altLang="en-US" sz="1600" dirty="0" smtClean="0">
              <a:latin typeface="HGｺﾞｼｯｸM" panose="020B0609000000000000" pitchFamily="49" charset="-128"/>
              <a:ea typeface="HGｺﾞｼｯｸM" panose="020B0609000000000000" pitchFamily="49" charset="-128"/>
              <a:cs typeface="Meiryo UI" panose="020B0604030504040204" pitchFamily="50" charset="-128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4232246" y="4394846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smtClean="0">
                <a:latin typeface="HGｺﾞｼｯｸM" panose="020B0609000000000000" pitchFamily="49" charset="-128"/>
                <a:ea typeface="HGｺﾞｼｯｸM" panose="020B0609000000000000" pitchFamily="49" charset="-128"/>
                <a:cs typeface="Meiryo UI" panose="020B0604030504040204" pitchFamily="50" charset="-128"/>
              </a:rPr>
              <a:t>(</a:t>
            </a:r>
            <a:r>
              <a:rPr lang="ja-JP" altLang="en-US" b="1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経度</a:t>
            </a:r>
            <a:r>
              <a:rPr lang="en-US" altLang="ja-JP" b="1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,</a:t>
            </a:r>
            <a:r>
              <a:rPr lang="ja-JP" altLang="en-US" b="1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緯度</a:t>
            </a:r>
            <a:r>
              <a:rPr kumimoji="1" lang="en-US" altLang="ja-JP" b="1" dirty="0" smtClean="0">
                <a:latin typeface="HGｺﾞｼｯｸM" panose="020B0609000000000000" pitchFamily="49" charset="-128"/>
                <a:ea typeface="HGｺﾞｼｯｸM" panose="020B0609000000000000" pitchFamily="49" charset="-128"/>
                <a:cs typeface="Meiryo UI" panose="020B0604030504040204" pitchFamily="50" charset="-128"/>
              </a:rPr>
              <a:t>)</a:t>
            </a:r>
            <a:endParaRPr kumimoji="1" lang="ja-JP" altLang="en-US" b="1" dirty="0" smtClean="0">
              <a:latin typeface="HGｺﾞｼｯｸM" panose="020B0609000000000000" pitchFamily="49" charset="-128"/>
              <a:ea typeface="HGｺﾞｼｯｸM" panose="020B0609000000000000" pitchFamily="49" charset="-128"/>
              <a:cs typeface="Meiryo UI" panose="020B0604030504040204" pitchFamily="50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3664802" y="572288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HGｺﾞｼｯｸM" panose="020B0609000000000000" pitchFamily="49" charset="-128"/>
                <a:ea typeface="HGｺﾞｼｯｸM" panose="020B0609000000000000" pitchFamily="49" charset="-128"/>
                <a:cs typeface="Meiryo UI" panose="020B0604030504040204" pitchFamily="50" charset="-128"/>
              </a:rPr>
              <a:t>(</a:t>
            </a:r>
            <a:r>
              <a:rPr lang="en-US" altLang="ja-JP" sz="1600" dirty="0" smtClean="0">
                <a:solidFill>
                  <a:prstClr val="black"/>
                </a:solidFill>
                <a:latin typeface="HGｺﾞｼｯｸM" panose="020B0609000000000000" pitchFamily="49" charset="-128"/>
                <a:ea typeface="HGｺﾞｼｯｸM" panose="020B0609000000000000" pitchFamily="49" charset="-128"/>
              </a:rPr>
              <a:t>140.081176,36.137561</a:t>
            </a:r>
            <a:r>
              <a:rPr kumimoji="1" lang="en-US" altLang="ja-JP" sz="1600" dirty="0" smtClean="0">
                <a:latin typeface="HGｺﾞｼｯｸM" panose="020B0609000000000000" pitchFamily="49" charset="-128"/>
                <a:ea typeface="HGｺﾞｼｯｸM" panose="020B0609000000000000" pitchFamily="49" charset="-128"/>
                <a:cs typeface="Meiryo UI" panose="020B0604030504040204" pitchFamily="50" charset="-128"/>
              </a:rPr>
              <a:t>)</a:t>
            </a:r>
            <a:endParaRPr kumimoji="1" lang="ja-JP" altLang="en-US" sz="1600" dirty="0" smtClean="0">
              <a:latin typeface="HGｺﾞｼｯｸM" panose="020B0609000000000000" pitchFamily="49" charset="-128"/>
              <a:ea typeface="HGｺﾞｼｯｸM" panose="020B0609000000000000" pitchFamily="49" charset="-128"/>
              <a:cs typeface="Meiryo UI" panose="020B0604030504040204" pitchFamily="50" charset="-128"/>
            </a:endParaRPr>
          </a:p>
        </p:txBody>
      </p:sp>
      <p:sp>
        <p:nvSpPr>
          <p:cNvPr id="117" name="二等辺三角形 116"/>
          <p:cNvSpPr/>
          <p:nvPr/>
        </p:nvSpPr>
        <p:spPr>
          <a:xfrm rot="16200000">
            <a:off x="5632254" y="4853338"/>
            <a:ext cx="338412" cy="895870"/>
          </a:xfrm>
          <a:prstGeom prst="triangle">
            <a:avLst/>
          </a:prstGeom>
          <a:solidFill>
            <a:srgbClr val="C5E0B4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59" name="表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429935"/>
              </p:ext>
            </p:extLst>
          </p:nvPr>
        </p:nvGraphicFramePr>
        <p:xfrm>
          <a:off x="6252396" y="4692037"/>
          <a:ext cx="2319131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818"/>
                <a:gridCol w="1215313"/>
              </a:tblGrid>
              <a:tr h="288000">
                <a:tc>
                  <a:txBody>
                    <a:bodyPr/>
                    <a:lstStyle/>
                    <a:p>
                      <a:r>
                        <a:rPr kumimoji="1" lang="ja-JP" altLang="en-US" sz="1400" baseline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属性名</a:t>
                      </a:r>
                      <a:endParaRPr kumimoji="1" lang="ja-JP" altLang="en-US" sz="14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aseline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属性値</a:t>
                      </a:r>
                      <a:endParaRPr kumimoji="1" lang="ja-JP" altLang="en-US" sz="14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kumimoji="1" lang="en-US" altLang="ja-JP" sz="1400" baseline="0" dirty="0" err="1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rdCtg</a:t>
                      </a:r>
                      <a:endParaRPr kumimoji="1" lang="ja-JP" altLang="en-US" sz="14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aseline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国道</a:t>
                      </a:r>
                      <a:endParaRPr kumimoji="1" lang="ja-JP" altLang="en-US" sz="14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kumimoji="1" lang="en-US" altLang="ja-JP" sz="1400" baseline="0" dirty="0" err="1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rnkWidth</a:t>
                      </a:r>
                      <a:endParaRPr kumimoji="1" lang="ja-JP" altLang="en-US" sz="14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aseline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19.5m</a:t>
                      </a:r>
                      <a:r>
                        <a:rPr kumimoji="1" lang="ja-JP" altLang="en-US" sz="1400" baseline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以上</a:t>
                      </a:r>
                      <a:endParaRPr kumimoji="1" lang="ja-JP" altLang="en-US" sz="14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kumimoji="1" lang="en-US" altLang="ja-JP" sz="1400" baseline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…</a:t>
                      </a:r>
                      <a:endParaRPr kumimoji="1" lang="ja-JP" altLang="en-US" sz="14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0" marR="0" marT="0" marB="0" anchor="ctr" anchorCtr="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aseline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…</a:t>
                      </a:r>
                      <a:endParaRPr kumimoji="1" lang="ja-JP" altLang="en-US" sz="1400" baseline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右矢印 73"/>
          <p:cNvSpPr/>
          <p:nvPr/>
        </p:nvSpPr>
        <p:spPr>
          <a:xfrm>
            <a:off x="2843808" y="5025892"/>
            <a:ext cx="811806" cy="391005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cxnSp>
        <p:nvCxnSpPr>
          <p:cNvPr id="138" name="直線コネクタ 137"/>
          <p:cNvCxnSpPr/>
          <p:nvPr/>
        </p:nvCxnSpPr>
        <p:spPr>
          <a:xfrm flipH="1">
            <a:off x="1263321" y="1487085"/>
            <a:ext cx="1150407" cy="38519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141"/>
          <p:cNvCxnSpPr/>
          <p:nvPr/>
        </p:nvCxnSpPr>
        <p:spPr>
          <a:xfrm flipH="1" flipV="1">
            <a:off x="1258250" y="2037592"/>
            <a:ext cx="1155478" cy="5374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グループ化 17"/>
          <p:cNvGrpSpPr/>
          <p:nvPr/>
        </p:nvGrpSpPr>
        <p:grpSpPr>
          <a:xfrm>
            <a:off x="2416983" y="1454910"/>
            <a:ext cx="2618284" cy="1120887"/>
            <a:chOff x="2416983" y="1454910"/>
            <a:chExt cx="2618284" cy="1120887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6983" y="1491076"/>
              <a:ext cx="1084721" cy="1084721"/>
            </a:xfrm>
            <a:prstGeom prst="rect">
              <a:avLst/>
            </a:prstGeom>
            <a:ln w="19050">
              <a:solidFill>
                <a:schemeClr val="accent5">
                  <a:lumMod val="75000"/>
                </a:schemeClr>
              </a:solidFill>
            </a:ln>
          </p:spPr>
        </p:pic>
        <p:sp>
          <p:nvSpPr>
            <p:cNvPr id="62" name="テキスト ボックス 61"/>
            <p:cNvSpPr txBox="1"/>
            <p:nvPr/>
          </p:nvSpPr>
          <p:spPr>
            <a:xfrm>
              <a:off x="3683613" y="1674371"/>
              <a:ext cx="1351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(255,255,255)</a:t>
              </a:r>
              <a:endParaRPr kumimoji="1" lang="ja-JP" altLang="en-US" sz="1400" dirty="0" smtClean="0">
                <a:latin typeface="HGｺﾞｼｯｸM" panose="020B0609000000000000" pitchFamily="49" charset="-128"/>
                <a:ea typeface="HGｺﾞｼｯｸM" panose="020B0609000000000000" pitchFamily="49" charset="-128"/>
                <a:cs typeface="Meiryo UI" panose="020B0604030504040204" pitchFamily="50" charset="-128"/>
              </a:endParaRPr>
            </a:p>
          </p:txBody>
        </p:sp>
        <p:sp>
          <p:nvSpPr>
            <p:cNvPr id="63" name="テキスト ボックス 62"/>
            <p:cNvSpPr txBox="1"/>
            <p:nvPr/>
          </p:nvSpPr>
          <p:spPr>
            <a:xfrm>
              <a:off x="3683613" y="1927048"/>
              <a:ext cx="1351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(255,122,122)</a:t>
              </a:r>
              <a:endParaRPr kumimoji="1" lang="ja-JP" altLang="en-US" sz="1400" dirty="0" smtClean="0">
                <a:latin typeface="HGｺﾞｼｯｸM" panose="020B0609000000000000" pitchFamily="49" charset="-128"/>
                <a:ea typeface="HGｺﾞｼｯｸM" panose="020B0609000000000000" pitchFamily="49" charset="-128"/>
                <a:cs typeface="Meiryo UI" panose="020B0604030504040204" pitchFamily="50" charset="-128"/>
              </a:endParaRPr>
            </a:p>
          </p:txBody>
        </p:sp>
        <p:cxnSp>
          <p:nvCxnSpPr>
            <p:cNvPr id="64" name="直線コネクタ 63"/>
            <p:cNvCxnSpPr>
              <a:stCxn id="77" idx="3"/>
            </p:cNvCxnSpPr>
            <p:nvPr/>
          </p:nvCxnSpPr>
          <p:spPr>
            <a:xfrm>
              <a:off x="2673451" y="1633805"/>
              <a:ext cx="1150002" cy="1997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正方形/長方形 67"/>
            <p:cNvSpPr/>
            <p:nvPr/>
          </p:nvSpPr>
          <p:spPr>
            <a:xfrm>
              <a:off x="3952917" y="1454910"/>
              <a:ext cx="8130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1400" b="1" dirty="0"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(</a:t>
              </a:r>
              <a:r>
                <a:rPr lang="en-US" altLang="ja-JP" sz="1400" b="1" dirty="0">
                  <a:solidFill>
                    <a:srgbClr val="FF0000"/>
                  </a:solidFill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R</a:t>
              </a:r>
              <a:r>
                <a:rPr lang="en-US" altLang="ja-JP" sz="1400" b="1" dirty="0"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,</a:t>
              </a:r>
              <a:r>
                <a:rPr lang="en-US" altLang="ja-JP" sz="1400" b="1" dirty="0">
                  <a:solidFill>
                    <a:srgbClr val="00B050"/>
                  </a:solidFill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G</a:t>
              </a:r>
              <a:r>
                <a:rPr lang="en-US" altLang="ja-JP" sz="1400" b="1" dirty="0"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,</a:t>
              </a:r>
              <a:r>
                <a:rPr lang="en-US" altLang="ja-JP" sz="1400" b="1" dirty="0">
                  <a:solidFill>
                    <a:srgbClr val="0070C0"/>
                  </a:solidFill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B</a:t>
              </a:r>
              <a:r>
                <a:rPr lang="en-US" altLang="ja-JP" sz="1400" b="1" dirty="0" smtClean="0"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)</a:t>
              </a:r>
              <a:endParaRPr lang="ja-JP" altLang="en-US" sz="1400" b="1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683615" y="2179725"/>
              <a:ext cx="13516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400" dirty="0" smtClean="0"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(</a:t>
              </a:r>
              <a:r>
                <a:rPr lang="en-US" altLang="ja-JP" sz="1400" dirty="0" smtClean="0"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192</a:t>
              </a:r>
              <a:r>
                <a:rPr kumimoji="1" lang="en-US" altLang="ja-JP" sz="1400" dirty="0" smtClean="0">
                  <a:latin typeface="HGｺﾞｼｯｸM" panose="020B0609000000000000" pitchFamily="49" charset="-128"/>
                  <a:ea typeface="HGｺﾞｼｯｸM" panose="020B0609000000000000" pitchFamily="49" charset="-128"/>
                  <a:cs typeface="Meiryo UI" panose="020B0604030504040204" pitchFamily="50" charset="-128"/>
                </a:rPr>
                <a:t>,210,254)</a:t>
              </a:r>
              <a:endParaRPr kumimoji="1" lang="ja-JP" altLang="en-US" sz="1400" dirty="0" smtClean="0">
                <a:latin typeface="HGｺﾞｼｯｸM" panose="020B0609000000000000" pitchFamily="49" charset="-128"/>
                <a:ea typeface="HGｺﾞｼｯｸM" panose="020B0609000000000000" pitchFamily="49" charset="-128"/>
                <a:cs typeface="Meiryo UI" panose="020B0604030504040204" pitchFamily="50" charset="-128"/>
              </a:endParaRPr>
            </a:p>
          </p:txBody>
        </p:sp>
        <p:sp>
          <p:nvSpPr>
            <p:cNvPr id="77" name="正方形/長方形 76"/>
            <p:cNvSpPr/>
            <p:nvPr/>
          </p:nvSpPr>
          <p:spPr>
            <a:xfrm>
              <a:off x="2554975" y="1575294"/>
              <a:ext cx="118476" cy="117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cxnSp>
          <p:nvCxnSpPr>
            <p:cNvPr id="130" name="直線コネクタ 129"/>
            <p:cNvCxnSpPr>
              <a:stCxn id="131" idx="3"/>
            </p:cNvCxnSpPr>
            <p:nvPr/>
          </p:nvCxnSpPr>
          <p:spPr>
            <a:xfrm flipV="1">
              <a:off x="3374729" y="2089862"/>
              <a:ext cx="448724" cy="90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正方形/長方形 130"/>
            <p:cNvSpPr/>
            <p:nvPr/>
          </p:nvSpPr>
          <p:spPr>
            <a:xfrm>
              <a:off x="3256253" y="2040392"/>
              <a:ext cx="118476" cy="117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cxnSp>
          <p:nvCxnSpPr>
            <p:cNvPr id="154" name="直線コネクタ 153"/>
            <p:cNvCxnSpPr>
              <a:stCxn id="155" idx="3"/>
            </p:cNvCxnSpPr>
            <p:nvPr/>
          </p:nvCxnSpPr>
          <p:spPr>
            <a:xfrm flipV="1">
              <a:off x="2738265" y="2338278"/>
              <a:ext cx="1085188" cy="90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正方形/長方形 154"/>
            <p:cNvSpPr/>
            <p:nvPr/>
          </p:nvSpPr>
          <p:spPr>
            <a:xfrm>
              <a:off x="2619789" y="2369833"/>
              <a:ext cx="118476" cy="117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pic>
        <p:nvPicPr>
          <p:cNvPr id="186" name="図 18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221" y="1472144"/>
            <a:ext cx="720618" cy="985460"/>
          </a:xfrm>
          <a:prstGeom prst="rect">
            <a:avLst/>
          </a:prstGeom>
        </p:spPr>
      </p:pic>
      <p:pic>
        <p:nvPicPr>
          <p:cNvPr id="1030" name="Picture 6" descr="デスクトップパソコンのイラスト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7707" y="1702003"/>
            <a:ext cx="1145978" cy="77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角丸四角形吹き出し 189"/>
          <p:cNvSpPr/>
          <p:nvPr/>
        </p:nvSpPr>
        <p:spPr>
          <a:xfrm>
            <a:off x="6378390" y="1562603"/>
            <a:ext cx="494711" cy="831696"/>
          </a:xfrm>
          <a:prstGeom prst="wedgeRoundRectCallout">
            <a:avLst>
              <a:gd name="adj1" fmla="val -81871"/>
              <a:gd name="adj2" fmla="val -2233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ja-JP" altLang="en-US" dirty="0" smtClean="0">
                <a:solidFill>
                  <a:schemeClr val="accent5">
                    <a:lumMod val="50000"/>
                  </a:schemeClr>
                </a:solidFill>
              </a:rPr>
              <a:t>ふくい</a:t>
            </a:r>
            <a:endParaRPr kumimoji="1" lang="ja-JP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95" name="角丸四角形吹き出し 194"/>
          <p:cNvSpPr/>
          <p:nvPr/>
        </p:nvSpPr>
        <p:spPr>
          <a:xfrm>
            <a:off x="8089725" y="1589195"/>
            <a:ext cx="878670" cy="831696"/>
          </a:xfrm>
          <a:prstGeom prst="wedgeRoundRectCallout">
            <a:avLst>
              <a:gd name="adj1" fmla="val -64256"/>
              <a:gd name="adj2" fmla="val -1500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1"/>
          <a:lstStyle/>
          <a:p>
            <a:r>
              <a:rPr kumimoji="1" lang="en-US" altLang="ja-JP" sz="900" dirty="0" smtClean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(R,G,B)={</a:t>
            </a:r>
          </a:p>
          <a:p>
            <a:r>
              <a:rPr kumimoji="1" lang="en-US" altLang="ja-JP" sz="900" dirty="0" smtClean="0">
                <a:solidFill>
                  <a:schemeClr val="accent5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(255,255,255),(217,177,102),(12,90,61), (72,177,223)…</a:t>
            </a:r>
            <a:endParaRPr kumimoji="1" lang="ja-JP" altLang="en-US" sz="900" dirty="0">
              <a:solidFill>
                <a:schemeClr val="accent5">
                  <a:lumMod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25" name="正方形/長方形 1024"/>
          <p:cNvSpPr/>
          <p:nvPr/>
        </p:nvSpPr>
        <p:spPr>
          <a:xfrm>
            <a:off x="19786" y="587889"/>
            <a:ext cx="9079887" cy="4388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2400" b="1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画像タイル</a:t>
            </a:r>
            <a:r>
              <a:rPr lang="ja-JP" altLang="en-US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（従来の形式）</a:t>
            </a:r>
            <a:endParaRPr lang="en-US" altLang="ja-JP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9" name="正方形/長方形 198"/>
          <p:cNvSpPr/>
          <p:nvPr/>
        </p:nvSpPr>
        <p:spPr>
          <a:xfrm>
            <a:off x="19787" y="3210273"/>
            <a:ext cx="9079886" cy="4388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ja-JP" altLang="en-US" sz="28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ベクトルタイル</a:t>
            </a:r>
            <a:r>
              <a:rPr lang="ja-JP" altLang="en-US" sz="20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（新たな形式）</a:t>
            </a:r>
            <a:endParaRPr lang="en-US" altLang="ja-JP" sz="20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141" y="1525904"/>
            <a:ext cx="580674" cy="912487"/>
          </a:xfrm>
          <a:prstGeom prst="rect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050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32856"/>
            <a:ext cx="9115002" cy="4725144"/>
          </a:xfrm>
          <a:prstGeom prst="rect">
            <a:avLst/>
          </a:prstGeom>
        </p:spPr>
      </p:pic>
      <p:sp>
        <p:nvSpPr>
          <p:cNvPr id="39937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fld id="{EE0C7F23-9BB5-4619-B43B-591C03B5CB57}" type="slidenum">
              <a:rPr lang="en-US" altLang="ja-JP" sz="1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56</a:t>
            </a:fld>
            <a:endParaRPr lang="en-US" altLang="ja-JP" sz="18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0" y="0"/>
            <a:ext cx="8244408" cy="476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9pPr>
          </a:lstStyle>
          <a:p>
            <a:r>
              <a:rPr lang="ja-JP" altLang="en-US" b="1" kern="0" dirty="0" smtClean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ベクトルタイル提供実験</a:t>
            </a:r>
            <a:endParaRPr lang="ja-JP" altLang="en-US" b="1" kern="0" dirty="0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83568" y="642803"/>
            <a:ext cx="8226660" cy="1323500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｢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ベクトルタイル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｣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は地理院地図にて提供実験を行っています。</a:t>
            </a:r>
            <a:endParaRPr kumimoji="1"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国土地理院コンテンツ利用規約に従って利用できます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。</a:t>
            </a:r>
            <a:r>
              <a:rPr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/>
            </a:r>
            <a:br>
              <a:rPr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</a:b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（実験的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に提供するもので、基本測量成果ではありません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2019</a:t>
            </a:r>
            <a:r>
              <a:rPr lang="ja-JP" altLang="en-US" sz="2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年度中の事業化を目指して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います。</a:t>
            </a:r>
            <a:endParaRPr lang="ja-JP" altLang="en-US" sz="2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483768" y="5445224"/>
            <a:ext cx="6660232" cy="1431859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詳しくは</a:t>
            </a:r>
            <a:endParaRPr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GitHub</a:t>
            </a:r>
          </a:p>
          <a:p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24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gsi-cyberjapan</a:t>
            </a:r>
            <a:r>
              <a:rPr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/vector-tile-experiment</a:t>
            </a:r>
            <a:endParaRPr kumimoji="1" lang="ja-JP" altLang="en-US" sz="2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7" name="Picture 4" descr="「github icon」の画像検索結果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1920" y="5922619"/>
            <a:ext cx="386701" cy="38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6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ベクトルタイル</a:t>
            </a:r>
            <a:r>
              <a:rPr lang="ja-JP" altLang="en-US" dirty="0"/>
              <a:t>提供による効果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CAEF0-FC81-4D5B-A23A-1880EEA9D063}" type="slidenum">
              <a:rPr lang="en-US" altLang="ja-JP" smtClean="0"/>
              <a:pPr>
                <a:defRPr/>
              </a:pPr>
              <a:t>57</a:t>
            </a:fld>
            <a:endParaRPr lang="en-US" altLang="ja-JP" dirty="0"/>
          </a:p>
        </p:txBody>
      </p:sp>
      <p:sp>
        <p:nvSpPr>
          <p:cNvPr id="15" name="角丸四角形 14"/>
          <p:cNvSpPr/>
          <p:nvPr/>
        </p:nvSpPr>
        <p:spPr>
          <a:xfrm>
            <a:off x="112807" y="1308761"/>
            <a:ext cx="4222626" cy="2924253"/>
          </a:xfrm>
          <a:prstGeom prst="roundRect">
            <a:avLst>
              <a:gd name="adj" fmla="val 4254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2807" y="1288390"/>
            <a:ext cx="4222626" cy="3490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txBody>
          <a:bodyPr vert="horz" wrap="square" lIns="0" tIns="0" rIns="0" bIns="0" rtlCol="0" anchor="ctr" anchorCtr="1">
            <a:noAutofit/>
          </a:bodyPr>
          <a:lstStyle/>
          <a:p>
            <a:pPr algn="ctr"/>
            <a:r>
              <a:rPr lang="ja-JP" altLang="en-US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今までは</a:t>
            </a:r>
            <a:r>
              <a:rPr lang="en-US" altLang="ja-JP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</a:t>
            </a:r>
            <a:endParaRPr lang="ja-JP" altLang="en-US" dirty="0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22" y="1769940"/>
            <a:ext cx="3610598" cy="22602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角丸四角形 17"/>
          <p:cNvSpPr/>
          <p:nvPr/>
        </p:nvSpPr>
        <p:spPr>
          <a:xfrm>
            <a:off x="1206559" y="3315114"/>
            <a:ext cx="352426" cy="1200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499" y="2171417"/>
            <a:ext cx="2311505" cy="19506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0" name="直線矢印コネクタ 19"/>
          <p:cNvCxnSpPr>
            <a:stCxn id="18" idx="0"/>
          </p:cNvCxnSpPr>
          <p:nvPr/>
        </p:nvCxnSpPr>
        <p:spPr>
          <a:xfrm flipV="1">
            <a:off x="1382772" y="2316182"/>
            <a:ext cx="590549" cy="9989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角丸四角形 20"/>
          <p:cNvSpPr/>
          <p:nvPr/>
        </p:nvSpPr>
        <p:spPr>
          <a:xfrm>
            <a:off x="4790420" y="1308761"/>
            <a:ext cx="4201392" cy="2924253"/>
          </a:xfrm>
          <a:prstGeom prst="roundRect">
            <a:avLst>
              <a:gd name="adj" fmla="val 4254"/>
            </a:avLst>
          </a:prstGeom>
          <a:solidFill>
            <a:srgbClr val="FFEEDD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0" name="下矢印 29"/>
          <p:cNvSpPr/>
          <p:nvPr/>
        </p:nvSpPr>
        <p:spPr>
          <a:xfrm rot="16200000">
            <a:off x="4177171" y="2264898"/>
            <a:ext cx="925847" cy="762046"/>
          </a:xfrm>
          <a:prstGeom prst="downArrow">
            <a:avLst>
              <a:gd name="adj1" fmla="val 54694"/>
              <a:gd name="adj2" fmla="val 49652"/>
            </a:avLst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844543" y="3836421"/>
            <a:ext cx="3993401" cy="41549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ja-JP" altLang="en-US" sz="21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 すぐに＆確実に情報を把握可能</a:t>
            </a:r>
            <a:endParaRPr lang="ja-JP" altLang="en-US" sz="15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1465" y="1675283"/>
            <a:ext cx="2977944" cy="2148075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4790420" y="1302570"/>
            <a:ext cx="4201392" cy="3349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txBody>
          <a:bodyPr vert="horz" wrap="square" lIns="0" tIns="0" rIns="0" bIns="0" rtlCol="0" anchor="ctr" anchorCtr="1">
            <a:noAutofit/>
          </a:bodyPr>
          <a:lstStyle/>
          <a:p>
            <a:pPr algn="ctr"/>
            <a:r>
              <a:rPr lang="ja-JP" altLang="en-US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ベクトルタイルを使うと</a:t>
            </a:r>
            <a:r>
              <a:rPr lang="en-US" altLang="ja-JP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…</a:t>
            </a:r>
            <a:endParaRPr lang="ja-JP" altLang="en-US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605907" y="3223144"/>
            <a:ext cx="2718646" cy="227501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クリックすると解説がポップアップ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987486" y="1726629"/>
            <a:ext cx="360040" cy="6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12807" y="628413"/>
            <a:ext cx="9031193" cy="489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marL="0" indent="0" eaLnBrk="1" hangingPunct="1">
              <a:lnSpc>
                <a:spcPct val="150000"/>
              </a:lnSpc>
              <a:spcBef>
                <a:spcPct val="20000"/>
              </a:spcBef>
              <a:buNone/>
              <a:defRPr sz="2000" ker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42950" indent="-285750" eaLnBrk="1" hangingPunct="1">
              <a:spcBef>
                <a:spcPct val="20000"/>
              </a:spcBef>
              <a:buChar char="–"/>
              <a:defRPr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1143000" indent="-228600" eaLnBrk="1" hangingPunct="1">
              <a:spcBef>
                <a:spcPct val="20000"/>
              </a:spcBef>
              <a:buChar char="•"/>
              <a:defRPr sz="2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ja-JP" altLang="en-US" dirty="0"/>
              <a:t>応用例</a:t>
            </a:r>
            <a:r>
              <a:rPr lang="en-US" altLang="ja-JP" dirty="0"/>
              <a:t>(1)… </a:t>
            </a:r>
            <a:r>
              <a:rPr lang="ja-JP" altLang="en-US" dirty="0"/>
              <a:t>クリック</a:t>
            </a:r>
            <a:r>
              <a:rPr lang="ja-JP" altLang="en-US" dirty="0" smtClean="0"/>
              <a:t>するだけで解説がポップアップする地図</a:t>
            </a:r>
            <a:endParaRPr lang="ja-JP" altLang="en-US" dirty="0"/>
          </a:p>
        </p:txBody>
      </p:sp>
      <p:sp>
        <p:nvSpPr>
          <p:cNvPr id="33" name="正方形/長方形 32"/>
          <p:cNvSpPr/>
          <p:nvPr/>
        </p:nvSpPr>
        <p:spPr>
          <a:xfrm>
            <a:off x="6258393" y="660352"/>
            <a:ext cx="2850111" cy="439354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地理院地図にて体験できます！</a:t>
            </a:r>
            <a:endParaRPr kumimoji="1" lang="en-US" altLang="ja-JP" sz="1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739476" y="4588884"/>
            <a:ext cx="144142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福井県永平寺町</a:t>
            </a:r>
            <a:endParaRPr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99042" y="4293096"/>
            <a:ext cx="8879004" cy="266130"/>
          </a:xfrm>
          <a:prstGeom prst="rect">
            <a:avLst/>
          </a:prstGeom>
          <a:solidFill>
            <a:schemeClr val="bg1">
              <a:lumMod val="85000"/>
              <a:alpha val="69804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例：「地形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分類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自然地形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人工地形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」＠地理院地図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725906" y="4581128"/>
            <a:ext cx="162095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新潟県新潟市東区</a:t>
            </a:r>
            <a:endParaRPr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54365" y="4605165"/>
            <a:ext cx="130842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石川県金沢市</a:t>
            </a:r>
          </a:p>
        </p:txBody>
      </p:sp>
      <p:pic>
        <p:nvPicPr>
          <p:cNvPr id="38" name="Picture 4" descr="https://qr.quel.jp/tmp/98f4eae9ea25fd14fb87425a316cd1ca.png?v=1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1711" y="4912503"/>
            <a:ext cx="1924999" cy="192499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qr.quel.jp/tmp/e6afe8270792f5383d650187f091f5b4.png?v=18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457" y="4903823"/>
            <a:ext cx="1925999" cy="1926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qr.quel.jp/tmp/bfc7218dd419824fc049c12c9dfface6.png?v=244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858" y="4941394"/>
            <a:ext cx="1896106" cy="189610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4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141259" y="5173417"/>
            <a:ext cx="12618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石川県</a:t>
            </a:r>
            <a:r>
              <a:rPr lang="zh-CN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輪島市</a:t>
            </a:r>
            <a:endParaRPr lang="en-US" altLang="zh-CN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zh-CN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町野</a:t>
            </a:r>
            <a:r>
              <a:rPr lang="zh-CN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町</a:t>
            </a:r>
            <a:r>
              <a:rPr lang="zh-CN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真久</a:t>
            </a:r>
            <a:endParaRPr lang="ja-JP" altLang="en-US" sz="1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ベクトルタイル</a:t>
            </a:r>
            <a:r>
              <a:rPr lang="ja-JP" altLang="en-US" dirty="0"/>
              <a:t>提供による効果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CAEF0-FC81-4D5B-A23A-1880EEA9D06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>
                <a:defRPr/>
              </a:pPr>
              <a:t>58</a:t>
            </a:fld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1600" y="626318"/>
            <a:ext cx="9032400" cy="4894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ja-JP"/>
            </a:defPPr>
            <a:lvl1pPr marL="0" indent="0" eaLnBrk="1" hangingPunct="1">
              <a:lnSpc>
                <a:spcPct val="150000"/>
              </a:lnSpc>
              <a:spcBef>
                <a:spcPct val="20000"/>
              </a:spcBef>
              <a:buNone/>
              <a:defRPr sz="2000" ker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marL="742950" indent="-285750" eaLnBrk="1" hangingPunct="1">
              <a:spcBef>
                <a:spcPct val="20000"/>
              </a:spcBef>
              <a:buChar char="–"/>
              <a:defRPr sz="2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2pPr>
            <a:lvl3pPr marL="1143000" indent="-228600" eaLnBrk="1" hangingPunct="1">
              <a:spcBef>
                <a:spcPct val="20000"/>
              </a:spcBef>
              <a:buChar char="•"/>
              <a:defRPr sz="2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ja-JP" altLang="en-US" dirty="0"/>
              <a:t>応用例</a:t>
            </a:r>
            <a:r>
              <a:rPr lang="en-US" altLang="ja-JP" dirty="0" smtClean="0"/>
              <a:t>(2)…</a:t>
            </a:r>
            <a:r>
              <a:rPr lang="ja-JP" altLang="en-US" dirty="0"/>
              <a:t>注記をクリックすると地名を読み上げる地図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242" y="1508614"/>
            <a:ext cx="4314570" cy="27863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" name="テキスト ボックス 16"/>
          <p:cNvSpPr txBox="1"/>
          <p:nvPr/>
        </p:nvSpPr>
        <p:spPr>
          <a:xfrm>
            <a:off x="6283965" y="1156213"/>
            <a:ext cx="1107996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466725" indent="-466725"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自然地名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83" y="1508614"/>
            <a:ext cx="4314570" cy="27863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テキスト ボックス 17"/>
          <p:cNvSpPr txBox="1"/>
          <p:nvPr/>
        </p:nvSpPr>
        <p:spPr>
          <a:xfrm>
            <a:off x="1763696" y="1142909"/>
            <a:ext cx="1107996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466725" indent="-466725" algn="ctr"/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居住地名</a:t>
            </a:r>
          </a:p>
        </p:txBody>
      </p:sp>
      <p:sp>
        <p:nvSpPr>
          <p:cNvPr id="20" name="円形吹き出し 19"/>
          <p:cNvSpPr/>
          <p:nvPr/>
        </p:nvSpPr>
        <p:spPr>
          <a:xfrm>
            <a:off x="2882429" y="1186862"/>
            <a:ext cx="2332726" cy="990259"/>
          </a:xfrm>
          <a:prstGeom prst="wedgeEllipseCallout">
            <a:avLst>
              <a:gd name="adj1" fmla="val -27469"/>
              <a:gd name="adj2" fmla="val 91209"/>
            </a:avLst>
          </a:prstGeom>
          <a:solidFill>
            <a:srgbClr val="FFFFEB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err="1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にしにっぽり</a:t>
            </a:r>
            <a:endParaRPr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lang="ja-JP" altLang="en-US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ちょ</a:t>
            </a:r>
            <a:r>
              <a:rPr lang="ja-JP" altLang="en-US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うめ</a:t>
            </a:r>
            <a:endParaRPr lang="en-US" altLang="ja-JP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427697" y="4306993"/>
            <a:ext cx="6333786" cy="41549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ja-JP" altLang="en-US" sz="2100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 難読地名の読み方確認、外国人観光客の手助けに</a:t>
            </a:r>
            <a:endParaRPr lang="ja-JP" altLang="en-US" sz="1500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動作設定ボタン: サウンド 32">
            <a:hlinkClick r:id="" action="ppaction://noaction" highlightClick="1">
              <a:snd r:embed="rId5" name="applause.wav"/>
            </a:hlinkClick>
          </p:cNvPr>
          <p:cNvSpPr/>
          <p:nvPr/>
        </p:nvSpPr>
        <p:spPr>
          <a:xfrm>
            <a:off x="3116459" y="1508614"/>
            <a:ext cx="291548" cy="257315"/>
          </a:xfrm>
          <a:custGeom>
            <a:avLst/>
            <a:gdLst>
              <a:gd name="connsiteX0" fmla="*/ 0 w 1042416"/>
              <a:gd name="connsiteY0" fmla="*/ 0 h 1042416"/>
              <a:gd name="connsiteX1" fmla="*/ 1042416 w 1042416"/>
              <a:gd name="connsiteY1" fmla="*/ 0 h 1042416"/>
              <a:gd name="connsiteX2" fmla="*/ 1042416 w 1042416"/>
              <a:gd name="connsiteY2" fmla="*/ 1042416 h 1042416"/>
              <a:gd name="connsiteX3" fmla="*/ 0 w 1042416"/>
              <a:gd name="connsiteY3" fmla="*/ 1042416 h 1042416"/>
              <a:gd name="connsiteX4" fmla="*/ 0 w 1042416"/>
              <a:gd name="connsiteY4" fmla="*/ 0 h 1042416"/>
              <a:gd name="connsiteX5" fmla="*/ 130302 w 1042416"/>
              <a:gd name="connsiteY5" fmla="*/ 374618 h 1042416"/>
              <a:gd name="connsiteX6" fmla="*/ 130302 w 1042416"/>
              <a:gd name="connsiteY6" fmla="*/ 667798 h 1042416"/>
              <a:gd name="connsiteX7" fmla="*/ 374618 w 1042416"/>
              <a:gd name="connsiteY7" fmla="*/ 667798 h 1042416"/>
              <a:gd name="connsiteX8" fmla="*/ 618935 w 1042416"/>
              <a:gd name="connsiteY8" fmla="*/ 912114 h 1042416"/>
              <a:gd name="connsiteX9" fmla="*/ 618935 w 1042416"/>
              <a:gd name="connsiteY9" fmla="*/ 130302 h 1042416"/>
              <a:gd name="connsiteX10" fmla="*/ 374618 w 1042416"/>
              <a:gd name="connsiteY10" fmla="*/ 374618 h 1042416"/>
              <a:gd name="connsiteX11" fmla="*/ 130302 w 1042416"/>
              <a:gd name="connsiteY11" fmla="*/ 374618 h 1042416"/>
              <a:gd name="connsiteX0" fmla="*/ 130302 w 1042416"/>
              <a:gd name="connsiteY0" fmla="*/ 374618 h 1042416"/>
              <a:gd name="connsiteX1" fmla="*/ 130302 w 1042416"/>
              <a:gd name="connsiteY1" fmla="*/ 667798 h 1042416"/>
              <a:gd name="connsiteX2" fmla="*/ 374618 w 1042416"/>
              <a:gd name="connsiteY2" fmla="*/ 667798 h 1042416"/>
              <a:gd name="connsiteX3" fmla="*/ 618935 w 1042416"/>
              <a:gd name="connsiteY3" fmla="*/ 912114 h 1042416"/>
              <a:gd name="connsiteX4" fmla="*/ 618935 w 1042416"/>
              <a:gd name="connsiteY4" fmla="*/ 130302 h 1042416"/>
              <a:gd name="connsiteX5" fmla="*/ 374618 w 1042416"/>
              <a:gd name="connsiteY5" fmla="*/ 374618 h 1042416"/>
              <a:gd name="connsiteX6" fmla="*/ 130302 w 1042416"/>
              <a:gd name="connsiteY6" fmla="*/ 374618 h 1042416"/>
              <a:gd name="connsiteX0" fmla="*/ 130302 w 1042416"/>
              <a:gd name="connsiteY0" fmla="*/ 374618 h 1042416"/>
              <a:gd name="connsiteX1" fmla="*/ 374618 w 1042416"/>
              <a:gd name="connsiteY1" fmla="*/ 374618 h 1042416"/>
              <a:gd name="connsiteX2" fmla="*/ 618935 w 1042416"/>
              <a:gd name="connsiteY2" fmla="*/ 130302 h 1042416"/>
              <a:gd name="connsiteX3" fmla="*/ 618935 w 1042416"/>
              <a:gd name="connsiteY3" fmla="*/ 912114 h 1042416"/>
              <a:gd name="connsiteX4" fmla="*/ 374618 w 1042416"/>
              <a:gd name="connsiteY4" fmla="*/ 667798 h 1042416"/>
              <a:gd name="connsiteX5" fmla="*/ 130302 w 1042416"/>
              <a:gd name="connsiteY5" fmla="*/ 667798 h 1042416"/>
              <a:gd name="connsiteX6" fmla="*/ 130302 w 1042416"/>
              <a:gd name="connsiteY6" fmla="*/ 374618 h 1042416"/>
              <a:gd name="connsiteX7" fmla="*/ 716661 w 1042416"/>
              <a:gd name="connsiteY7" fmla="*/ 374618 h 1042416"/>
              <a:gd name="connsiteX8" fmla="*/ 912114 w 1042416"/>
              <a:gd name="connsiteY8" fmla="*/ 228029 h 1042416"/>
              <a:gd name="connsiteX9" fmla="*/ 716661 w 1042416"/>
              <a:gd name="connsiteY9" fmla="*/ 521208 h 1042416"/>
              <a:gd name="connsiteX10" fmla="*/ 912114 w 1042416"/>
              <a:gd name="connsiteY10" fmla="*/ 521208 h 1042416"/>
              <a:gd name="connsiteX11" fmla="*/ 716661 w 1042416"/>
              <a:gd name="connsiteY11" fmla="*/ 667798 h 1042416"/>
              <a:gd name="connsiteX12" fmla="*/ 912114 w 1042416"/>
              <a:gd name="connsiteY12" fmla="*/ 814388 h 1042416"/>
              <a:gd name="connsiteX0" fmla="*/ 0 w 1042416"/>
              <a:gd name="connsiteY0" fmla="*/ 0 h 1042416"/>
              <a:gd name="connsiteX1" fmla="*/ 1042416 w 1042416"/>
              <a:gd name="connsiteY1" fmla="*/ 0 h 1042416"/>
              <a:gd name="connsiteX2" fmla="*/ 1042416 w 1042416"/>
              <a:gd name="connsiteY2" fmla="*/ 1042416 h 1042416"/>
              <a:gd name="connsiteX3" fmla="*/ 0 w 1042416"/>
              <a:gd name="connsiteY3" fmla="*/ 1042416 h 1042416"/>
              <a:gd name="connsiteX4" fmla="*/ 0 w 1042416"/>
              <a:gd name="connsiteY4" fmla="*/ 0 h 1042416"/>
              <a:gd name="connsiteX0" fmla="*/ 0 w 1042416"/>
              <a:gd name="connsiteY0" fmla="*/ 0 h 1042416"/>
              <a:gd name="connsiteX1" fmla="*/ 1042416 w 1042416"/>
              <a:gd name="connsiteY1" fmla="*/ 0 h 1042416"/>
              <a:gd name="connsiteX2" fmla="*/ 1042416 w 1042416"/>
              <a:gd name="connsiteY2" fmla="*/ 1042416 h 1042416"/>
              <a:gd name="connsiteX3" fmla="*/ 0 w 1042416"/>
              <a:gd name="connsiteY3" fmla="*/ 1042416 h 1042416"/>
              <a:gd name="connsiteX4" fmla="*/ 0 w 1042416"/>
              <a:gd name="connsiteY4" fmla="*/ 0 h 1042416"/>
              <a:gd name="connsiteX5" fmla="*/ 130302 w 1042416"/>
              <a:gd name="connsiteY5" fmla="*/ 374618 h 1042416"/>
              <a:gd name="connsiteX6" fmla="*/ 130302 w 1042416"/>
              <a:gd name="connsiteY6" fmla="*/ 667798 h 1042416"/>
              <a:gd name="connsiteX7" fmla="*/ 374618 w 1042416"/>
              <a:gd name="connsiteY7" fmla="*/ 667798 h 1042416"/>
              <a:gd name="connsiteX8" fmla="*/ 618935 w 1042416"/>
              <a:gd name="connsiteY8" fmla="*/ 912114 h 1042416"/>
              <a:gd name="connsiteX9" fmla="*/ 618935 w 1042416"/>
              <a:gd name="connsiteY9" fmla="*/ 130302 h 1042416"/>
              <a:gd name="connsiteX10" fmla="*/ 374618 w 1042416"/>
              <a:gd name="connsiteY10" fmla="*/ 374618 h 1042416"/>
              <a:gd name="connsiteX11" fmla="*/ 130302 w 1042416"/>
              <a:gd name="connsiteY11" fmla="*/ 374618 h 1042416"/>
              <a:gd name="connsiteX0" fmla="*/ 130302 w 1042416"/>
              <a:gd name="connsiteY0" fmla="*/ 374618 h 1042416"/>
              <a:gd name="connsiteX1" fmla="*/ 130302 w 1042416"/>
              <a:gd name="connsiteY1" fmla="*/ 667798 h 1042416"/>
              <a:gd name="connsiteX2" fmla="*/ 374618 w 1042416"/>
              <a:gd name="connsiteY2" fmla="*/ 667798 h 1042416"/>
              <a:gd name="connsiteX3" fmla="*/ 618935 w 1042416"/>
              <a:gd name="connsiteY3" fmla="*/ 912114 h 1042416"/>
              <a:gd name="connsiteX4" fmla="*/ 618935 w 1042416"/>
              <a:gd name="connsiteY4" fmla="*/ 130302 h 1042416"/>
              <a:gd name="connsiteX5" fmla="*/ 374618 w 1042416"/>
              <a:gd name="connsiteY5" fmla="*/ 374618 h 1042416"/>
              <a:gd name="connsiteX6" fmla="*/ 130302 w 1042416"/>
              <a:gd name="connsiteY6" fmla="*/ 374618 h 1042416"/>
              <a:gd name="connsiteX0" fmla="*/ 130302 w 1042416"/>
              <a:gd name="connsiteY0" fmla="*/ 374618 h 1042416"/>
              <a:gd name="connsiteX1" fmla="*/ 374618 w 1042416"/>
              <a:gd name="connsiteY1" fmla="*/ 374618 h 1042416"/>
              <a:gd name="connsiteX2" fmla="*/ 618935 w 1042416"/>
              <a:gd name="connsiteY2" fmla="*/ 130302 h 1042416"/>
              <a:gd name="connsiteX3" fmla="*/ 618935 w 1042416"/>
              <a:gd name="connsiteY3" fmla="*/ 912114 h 1042416"/>
              <a:gd name="connsiteX4" fmla="*/ 374618 w 1042416"/>
              <a:gd name="connsiteY4" fmla="*/ 667798 h 1042416"/>
              <a:gd name="connsiteX5" fmla="*/ 130302 w 1042416"/>
              <a:gd name="connsiteY5" fmla="*/ 667798 h 1042416"/>
              <a:gd name="connsiteX6" fmla="*/ 130302 w 1042416"/>
              <a:gd name="connsiteY6" fmla="*/ 374618 h 1042416"/>
              <a:gd name="connsiteX7" fmla="*/ 716661 w 1042416"/>
              <a:gd name="connsiteY7" fmla="*/ 374618 h 1042416"/>
              <a:gd name="connsiteX8" fmla="*/ 912114 w 1042416"/>
              <a:gd name="connsiteY8" fmla="*/ 228029 h 1042416"/>
              <a:gd name="connsiteX9" fmla="*/ 716661 w 1042416"/>
              <a:gd name="connsiteY9" fmla="*/ 521208 h 1042416"/>
              <a:gd name="connsiteX10" fmla="*/ 912114 w 1042416"/>
              <a:gd name="connsiteY10" fmla="*/ 521208 h 1042416"/>
              <a:gd name="connsiteX11" fmla="*/ 716661 w 1042416"/>
              <a:gd name="connsiteY11" fmla="*/ 667798 h 1042416"/>
              <a:gd name="connsiteX12" fmla="*/ 912114 w 1042416"/>
              <a:gd name="connsiteY12" fmla="*/ 814388 h 1042416"/>
              <a:gd name="connsiteX0" fmla="*/ 0 w 1042416"/>
              <a:gd name="connsiteY0" fmla="*/ 1042416 h 1042416"/>
              <a:gd name="connsiteX1" fmla="*/ 1042416 w 1042416"/>
              <a:gd name="connsiteY1" fmla="*/ 0 h 1042416"/>
              <a:gd name="connsiteX2" fmla="*/ 1042416 w 1042416"/>
              <a:gd name="connsiteY2" fmla="*/ 1042416 h 1042416"/>
              <a:gd name="connsiteX3" fmla="*/ 0 w 1042416"/>
              <a:gd name="connsiteY3" fmla="*/ 1042416 h 1042416"/>
              <a:gd name="connsiteX0" fmla="*/ 0 w 1042416"/>
              <a:gd name="connsiteY0" fmla="*/ 0 h 1042416"/>
              <a:gd name="connsiteX1" fmla="*/ 1042416 w 1042416"/>
              <a:gd name="connsiteY1" fmla="*/ 0 h 1042416"/>
              <a:gd name="connsiteX2" fmla="*/ 1042416 w 1042416"/>
              <a:gd name="connsiteY2" fmla="*/ 1042416 h 1042416"/>
              <a:gd name="connsiteX3" fmla="*/ 0 w 1042416"/>
              <a:gd name="connsiteY3" fmla="*/ 1042416 h 1042416"/>
              <a:gd name="connsiteX4" fmla="*/ 0 w 1042416"/>
              <a:gd name="connsiteY4" fmla="*/ 0 h 1042416"/>
              <a:gd name="connsiteX5" fmla="*/ 130302 w 1042416"/>
              <a:gd name="connsiteY5" fmla="*/ 374618 h 1042416"/>
              <a:gd name="connsiteX6" fmla="*/ 130302 w 1042416"/>
              <a:gd name="connsiteY6" fmla="*/ 667798 h 1042416"/>
              <a:gd name="connsiteX7" fmla="*/ 374618 w 1042416"/>
              <a:gd name="connsiteY7" fmla="*/ 667798 h 1042416"/>
              <a:gd name="connsiteX8" fmla="*/ 618935 w 1042416"/>
              <a:gd name="connsiteY8" fmla="*/ 912114 h 1042416"/>
              <a:gd name="connsiteX9" fmla="*/ 618935 w 1042416"/>
              <a:gd name="connsiteY9" fmla="*/ 130302 h 1042416"/>
              <a:gd name="connsiteX10" fmla="*/ 374618 w 1042416"/>
              <a:gd name="connsiteY10" fmla="*/ 374618 h 1042416"/>
              <a:gd name="connsiteX11" fmla="*/ 130302 w 1042416"/>
              <a:gd name="connsiteY11" fmla="*/ 374618 h 1042416"/>
              <a:gd name="connsiteX0" fmla="*/ 130302 w 1042416"/>
              <a:gd name="connsiteY0" fmla="*/ 374618 h 1042416"/>
              <a:gd name="connsiteX1" fmla="*/ 130302 w 1042416"/>
              <a:gd name="connsiteY1" fmla="*/ 667798 h 1042416"/>
              <a:gd name="connsiteX2" fmla="*/ 374618 w 1042416"/>
              <a:gd name="connsiteY2" fmla="*/ 667798 h 1042416"/>
              <a:gd name="connsiteX3" fmla="*/ 618935 w 1042416"/>
              <a:gd name="connsiteY3" fmla="*/ 912114 h 1042416"/>
              <a:gd name="connsiteX4" fmla="*/ 618935 w 1042416"/>
              <a:gd name="connsiteY4" fmla="*/ 130302 h 1042416"/>
              <a:gd name="connsiteX5" fmla="*/ 374618 w 1042416"/>
              <a:gd name="connsiteY5" fmla="*/ 374618 h 1042416"/>
              <a:gd name="connsiteX6" fmla="*/ 130302 w 1042416"/>
              <a:gd name="connsiteY6" fmla="*/ 374618 h 1042416"/>
              <a:gd name="connsiteX0" fmla="*/ 130302 w 1042416"/>
              <a:gd name="connsiteY0" fmla="*/ 374618 h 1042416"/>
              <a:gd name="connsiteX1" fmla="*/ 374618 w 1042416"/>
              <a:gd name="connsiteY1" fmla="*/ 374618 h 1042416"/>
              <a:gd name="connsiteX2" fmla="*/ 618935 w 1042416"/>
              <a:gd name="connsiteY2" fmla="*/ 130302 h 1042416"/>
              <a:gd name="connsiteX3" fmla="*/ 618935 w 1042416"/>
              <a:gd name="connsiteY3" fmla="*/ 912114 h 1042416"/>
              <a:gd name="connsiteX4" fmla="*/ 374618 w 1042416"/>
              <a:gd name="connsiteY4" fmla="*/ 667798 h 1042416"/>
              <a:gd name="connsiteX5" fmla="*/ 130302 w 1042416"/>
              <a:gd name="connsiteY5" fmla="*/ 667798 h 1042416"/>
              <a:gd name="connsiteX6" fmla="*/ 130302 w 1042416"/>
              <a:gd name="connsiteY6" fmla="*/ 374618 h 1042416"/>
              <a:gd name="connsiteX7" fmla="*/ 716661 w 1042416"/>
              <a:gd name="connsiteY7" fmla="*/ 374618 h 1042416"/>
              <a:gd name="connsiteX8" fmla="*/ 912114 w 1042416"/>
              <a:gd name="connsiteY8" fmla="*/ 228029 h 1042416"/>
              <a:gd name="connsiteX9" fmla="*/ 716661 w 1042416"/>
              <a:gd name="connsiteY9" fmla="*/ 521208 h 1042416"/>
              <a:gd name="connsiteX10" fmla="*/ 912114 w 1042416"/>
              <a:gd name="connsiteY10" fmla="*/ 521208 h 1042416"/>
              <a:gd name="connsiteX11" fmla="*/ 716661 w 1042416"/>
              <a:gd name="connsiteY11" fmla="*/ 667798 h 1042416"/>
              <a:gd name="connsiteX12" fmla="*/ 912114 w 1042416"/>
              <a:gd name="connsiteY12" fmla="*/ 814388 h 1042416"/>
              <a:gd name="connsiteX0" fmla="*/ 0 w 1042416"/>
              <a:gd name="connsiteY0" fmla="*/ 1042416 h 1042416"/>
              <a:gd name="connsiteX1" fmla="*/ 1042416 w 1042416"/>
              <a:gd name="connsiteY1" fmla="*/ 1042416 h 1042416"/>
              <a:gd name="connsiteX2" fmla="*/ 0 w 1042416"/>
              <a:gd name="connsiteY2" fmla="*/ 1042416 h 1042416"/>
              <a:gd name="connsiteX0" fmla="*/ 0 w 1042416"/>
              <a:gd name="connsiteY0" fmla="*/ 0 h 1400225"/>
              <a:gd name="connsiteX1" fmla="*/ 1042416 w 1042416"/>
              <a:gd name="connsiteY1" fmla="*/ 0 h 1400225"/>
              <a:gd name="connsiteX2" fmla="*/ 1042416 w 1042416"/>
              <a:gd name="connsiteY2" fmla="*/ 1042416 h 1400225"/>
              <a:gd name="connsiteX3" fmla="*/ 0 w 1042416"/>
              <a:gd name="connsiteY3" fmla="*/ 1042416 h 1400225"/>
              <a:gd name="connsiteX4" fmla="*/ 0 w 1042416"/>
              <a:gd name="connsiteY4" fmla="*/ 0 h 1400225"/>
              <a:gd name="connsiteX5" fmla="*/ 130302 w 1042416"/>
              <a:gd name="connsiteY5" fmla="*/ 374618 h 1400225"/>
              <a:gd name="connsiteX6" fmla="*/ 130302 w 1042416"/>
              <a:gd name="connsiteY6" fmla="*/ 667798 h 1400225"/>
              <a:gd name="connsiteX7" fmla="*/ 374618 w 1042416"/>
              <a:gd name="connsiteY7" fmla="*/ 667798 h 1400225"/>
              <a:gd name="connsiteX8" fmla="*/ 618935 w 1042416"/>
              <a:gd name="connsiteY8" fmla="*/ 912114 h 1400225"/>
              <a:gd name="connsiteX9" fmla="*/ 618935 w 1042416"/>
              <a:gd name="connsiteY9" fmla="*/ 130302 h 1400225"/>
              <a:gd name="connsiteX10" fmla="*/ 374618 w 1042416"/>
              <a:gd name="connsiteY10" fmla="*/ 374618 h 1400225"/>
              <a:gd name="connsiteX11" fmla="*/ 130302 w 1042416"/>
              <a:gd name="connsiteY11" fmla="*/ 374618 h 1400225"/>
              <a:gd name="connsiteX0" fmla="*/ 130302 w 1042416"/>
              <a:gd name="connsiteY0" fmla="*/ 374618 h 1400225"/>
              <a:gd name="connsiteX1" fmla="*/ 130302 w 1042416"/>
              <a:gd name="connsiteY1" fmla="*/ 667798 h 1400225"/>
              <a:gd name="connsiteX2" fmla="*/ 374618 w 1042416"/>
              <a:gd name="connsiteY2" fmla="*/ 667798 h 1400225"/>
              <a:gd name="connsiteX3" fmla="*/ 618935 w 1042416"/>
              <a:gd name="connsiteY3" fmla="*/ 912114 h 1400225"/>
              <a:gd name="connsiteX4" fmla="*/ 618935 w 1042416"/>
              <a:gd name="connsiteY4" fmla="*/ 130302 h 1400225"/>
              <a:gd name="connsiteX5" fmla="*/ 374618 w 1042416"/>
              <a:gd name="connsiteY5" fmla="*/ 374618 h 1400225"/>
              <a:gd name="connsiteX6" fmla="*/ 130302 w 1042416"/>
              <a:gd name="connsiteY6" fmla="*/ 374618 h 1400225"/>
              <a:gd name="connsiteX0" fmla="*/ 130302 w 1042416"/>
              <a:gd name="connsiteY0" fmla="*/ 374618 h 1400225"/>
              <a:gd name="connsiteX1" fmla="*/ 374618 w 1042416"/>
              <a:gd name="connsiteY1" fmla="*/ 374618 h 1400225"/>
              <a:gd name="connsiteX2" fmla="*/ 618935 w 1042416"/>
              <a:gd name="connsiteY2" fmla="*/ 130302 h 1400225"/>
              <a:gd name="connsiteX3" fmla="*/ 618935 w 1042416"/>
              <a:gd name="connsiteY3" fmla="*/ 912114 h 1400225"/>
              <a:gd name="connsiteX4" fmla="*/ 374618 w 1042416"/>
              <a:gd name="connsiteY4" fmla="*/ 667798 h 1400225"/>
              <a:gd name="connsiteX5" fmla="*/ 130302 w 1042416"/>
              <a:gd name="connsiteY5" fmla="*/ 667798 h 1400225"/>
              <a:gd name="connsiteX6" fmla="*/ 130302 w 1042416"/>
              <a:gd name="connsiteY6" fmla="*/ 374618 h 1400225"/>
              <a:gd name="connsiteX7" fmla="*/ 716661 w 1042416"/>
              <a:gd name="connsiteY7" fmla="*/ 374618 h 1400225"/>
              <a:gd name="connsiteX8" fmla="*/ 912114 w 1042416"/>
              <a:gd name="connsiteY8" fmla="*/ 228029 h 1400225"/>
              <a:gd name="connsiteX9" fmla="*/ 716661 w 1042416"/>
              <a:gd name="connsiteY9" fmla="*/ 521208 h 1400225"/>
              <a:gd name="connsiteX10" fmla="*/ 912114 w 1042416"/>
              <a:gd name="connsiteY10" fmla="*/ 521208 h 1400225"/>
              <a:gd name="connsiteX11" fmla="*/ 716661 w 1042416"/>
              <a:gd name="connsiteY11" fmla="*/ 667798 h 1400225"/>
              <a:gd name="connsiteX12" fmla="*/ 912114 w 1042416"/>
              <a:gd name="connsiteY12" fmla="*/ 814388 h 1400225"/>
              <a:gd name="connsiteX0" fmla="*/ 0 w 1042416"/>
              <a:gd name="connsiteY0" fmla="*/ 1042416 h 1400225"/>
              <a:gd name="connsiteX1" fmla="*/ 128016 w 1042416"/>
              <a:gd name="connsiteY1" fmla="*/ 1400225 h 1400225"/>
              <a:gd name="connsiteX2" fmla="*/ 0 w 1042416"/>
              <a:gd name="connsiteY2" fmla="*/ 1042416 h 1400225"/>
              <a:gd name="connsiteX0" fmla="*/ 0 w 1042416"/>
              <a:gd name="connsiteY0" fmla="*/ 0 h 1539373"/>
              <a:gd name="connsiteX1" fmla="*/ 1042416 w 1042416"/>
              <a:gd name="connsiteY1" fmla="*/ 0 h 1539373"/>
              <a:gd name="connsiteX2" fmla="*/ 1042416 w 1042416"/>
              <a:gd name="connsiteY2" fmla="*/ 1042416 h 1539373"/>
              <a:gd name="connsiteX3" fmla="*/ 0 w 1042416"/>
              <a:gd name="connsiteY3" fmla="*/ 1042416 h 1539373"/>
              <a:gd name="connsiteX4" fmla="*/ 0 w 1042416"/>
              <a:gd name="connsiteY4" fmla="*/ 0 h 1539373"/>
              <a:gd name="connsiteX5" fmla="*/ 130302 w 1042416"/>
              <a:gd name="connsiteY5" fmla="*/ 374618 h 1539373"/>
              <a:gd name="connsiteX6" fmla="*/ 130302 w 1042416"/>
              <a:gd name="connsiteY6" fmla="*/ 667798 h 1539373"/>
              <a:gd name="connsiteX7" fmla="*/ 374618 w 1042416"/>
              <a:gd name="connsiteY7" fmla="*/ 667798 h 1539373"/>
              <a:gd name="connsiteX8" fmla="*/ 618935 w 1042416"/>
              <a:gd name="connsiteY8" fmla="*/ 912114 h 1539373"/>
              <a:gd name="connsiteX9" fmla="*/ 618935 w 1042416"/>
              <a:gd name="connsiteY9" fmla="*/ 130302 h 1539373"/>
              <a:gd name="connsiteX10" fmla="*/ 374618 w 1042416"/>
              <a:gd name="connsiteY10" fmla="*/ 374618 h 1539373"/>
              <a:gd name="connsiteX11" fmla="*/ 130302 w 1042416"/>
              <a:gd name="connsiteY11" fmla="*/ 374618 h 1539373"/>
              <a:gd name="connsiteX0" fmla="*/ 130302 w 1042416"/>
              <a:gd name="connsiteY0" fmla="*/ 374618 h 1539373"/>
              <a:gd name="connsiteX1" fmla="*/ 130302 w 1042416"/>
              <a:gd name="connsiteY1" fmla="*/ 667798 h 1539373"/>
              <a:gd name="connsiteX2" fmla="*/ 374618 w 1042416"/>
              <a:gd name="connsiteY2" fmla="*/ 667798 h 1539373"/>
              <a:gd name="connsiteX3" fmla="*/ 618935 w 1042416"/>
              <a:gd name="connsiteY3" fmla="*/ 912114 h 1539373"/>
              <a:gd name="connsiteX4" fmla="*/ 618935 w 1042416"/>
              <a:gd name="connsiteY4" fmla="*/ 130302 h 1539373"/>
              <a:gd name="connsiteX5" fmla="*/ 374618 w 1042416"/>
              <a:gd name="connsiteY5" fmla="*/ 374618 h 1539373"/>
              <a:gd name="connsiteX6" fmla="*/ 130302 w 1042416"/>
              <a:gd name="connsiteY6" fmla="*/ 374618 h 1539373"/>
              <a:gd name="connsiteX0" fmla="*/ 130302 w 1042416"/>
              <a:gd name="connsiteY0" fmla="*/ 374618 h 1539373"/>
              <a:gd name="connsiteX1" fmla="*/ 374618 w 1042416"/>
              <a:gd name="connsiteY1" fmla="*/ 374618 h 1539373"/>
              <a:gd name="connsiteX2" fmla="*/ 618935 w 1042416"/>
              <a:gd name="connsiteY2" fmla="*/ 130302 h 1539373"/>
              <a:gd name="connsiteX3" fmla="*/ 618935 w 1042416"/>
              <a:gd name="connsiteY3" fmla="*/ 912114 h 1539373"/>
              <a:gd name="connsiteX4" fmla="*/ 374618 w 1042416"/>
              <a:gd name="connsiteY4" fmla="*/ 667798 h 1539373"/>
              <a:gd name="connsiteX5" fmla="*/ 130302 w 1042416"/>
              <a:gd name="connsiteY5" fmla="*/ 667798 h 1539373"/>
              <a:gd name="connsiteX6" fmla="*/ 130302 w 1042416"/>
              <a:gd name="connsiteY6" fmla="*/ 374618 h 1539373"/>
              <a:gd name="connsiteX7" fmla="*/ 716661 w 1042416"/>
              <a:gd name="connsiteY7" fmla="*/ 374618 h 1539373"/>
              <a:gd name="connsiteX8" fmla="*/ 912114 w 1042416"/>
              <a:gd name="connsiteY8" fmla="*/ 228029 h 1539373"/>
              <a:gd name="connsiteX9" fmla="*/ 716661 w 1042416"/>
              <a:gd name="connsiteY9" fmla="*/ 521208 h 1539373"/>
              <a:gd name="connsiteX10" fmla="*/ 912114 w 1042416"/>
              <a:gd name="connsiteY10" fmla="*/ 521208 h 1539373"/>
              <a:gd name="connsiteX11" fmla="*/ 716661 w 1042416"/>
              <a:gd name="connsiteY11" fmla="*/ 667798 h 1539373"/>
              <a:gd name="connsiteX12" fmla="*/ 912114 w 1042416"/>
              <a:gd name="connsiteY12" fmla="*/ 814388 h 1539373"/>
              <a:gd name="connsiteX0" fmla="*/ 0 w 1042416"/>
              <a:gd name="connsiteY0" fmla="*/ 1539373 h 1539373"/>
              <a:gd name="connsiteX1" fmla="*/ 128016 w 1042416"/>
              <a:gd name="connsiteY1" fmla="*/ 1400225 h 1539373"/>
              <a:gd name="connsiteX2" fmla="*/ 0 w 1042416"/>
              <a:gd name="connsiteY2" fmla="*/ 1539373 h 1539373"/>
              <a:gd name="connsiteX0" fmla="*/ 0 w 1042416"/>
              <a:gd name="connsiteY0" fmla="*/ 0 h 1608946"/>
              <a:gd name="connsiteX1" fmla="*/ 1042416 w 1042416"/>
              <a:gd name="connsiteY1" fmla="*/ 0 h 1608946"/>
              <a:gd name="connsiteX2" fmla="*/ 1042416 w 1042416"/>
              <a:gd name="connsiteY2" fmla="*/ 1042416 h 1608946"/>
              <a:gd name="connsiteX3" fmla="*/ 0 w 1042416"/>
              <a:gd name="connsiteY3" fmla="*/ 1042416 h 1608946"/>
              <a:gd name="connsiteX4" fmla="*/ 0 w 1042416"/>
              <a:gd name="connsiteY4" fmla="*/ 0 h 1608946"/>
              <a:gd name="connsiteX5" fmla="*/ 130302 w 1042416"/>
              <a:gd name="connsiteY5" fmla="*/ 374618 h 1608946"/>
              <a:gd name="connsiteX6" fmla="*/ 130302 w 1042416"/>
              <a:gd name="connsiteY6" fmla="*/ 667798 h 1608946"/>
              <a:gd name="connsiteX7" fmla="*/ 374618 w 1042416"/>
              <a:gd name="connsiteY7" fmla="*/ 667798 h 1608946"/>
              <a:gd name="connsiteX8" fmla="*/ 618935 w 1042416"/>
              <a:gd name="connsiteY8" fmla="*/ 912114 h 1608946"/>
              <a:gd name="connsiteX9" fmla="*/ 618935 w 1042416"/>
              <a:gd name="connsiteY9" fmla="*/ 130302 h 1608946"/>
              <a:gd name="connsiteX10" fmla="*/ 374618 w 1042416"/>
              <a:gd name="connsiteY10" fmla="*/ 374618 h 1608946"/>
              <a:gd name="connsiteX11" fmla="*/ 130302 w 1042416"/>
              <a:gd name="connsiteY11" fmla="*/ 374618 h 1608946"/>
              <a:gd name="connsiteX0" fmla="*/ 130302 w 1042416"/>
              <a:gd name="connsiteY0" fmla="*/ 374618 h 1608946"/>
              <a:gd name="connsiteX1" fmla="*/ 130302 w 1042416"/>
              <a:gd name="connsiteY1" fmla="*/ 667798 h 1608946"/>
              <a:gd name="connsiteX2" fmla="*/ 374618 w 1042416"/>
              <a:gd name="connsiteY2" fmla="*/ 667798 h 1608946"/>
              <a:gd name="connsiteX3" fmla="*/ 618935 w 1042416"/>
              <a:gd name="connsiteY3" fmla="*/ 912114 h 1608946"/>
              <a:gd name="connsiteX4" fmla="*/ 618935 w 1042416"/>
              <a:gd name="connsiteY4" fmla="*/ 130302 h 1608946"/>
              <a:gd name="connsiteX5" fmla="*/ 374618 w 1042416"/>
              <a:gd name="connsiteY5" fmla="*/ 374618 h 1608946"/>
              <a:gd name="connsiteX6" fmla="*/ 130302 w 1042416"/>
              <a:gd name="connsiteY6" fmla="*/ 374618 h 1608946"/>
              <a:gd name="connsiteX0" fmla="*/ 130302 w 1042416"/>
              <a:gd name="connsiteY0" fmla="*/ 374618 h 1608946"/>
              <a:gd name="connsiteX1" fmla="*/ 374618 w 1042416"/>
              <a:gd name="connsiteY1" fmla="*/ 374618 h 1608946"/>
              <a:gd name="connsiteX2" fmla="*/ 618935 w 1042416"/>
              <a:gd name="connsiteY2" fmla="*/ 130302 h 1608946"/>
              <a:gd name="connsiteX3" fmla="*/ 618935 w 1042416"/>
              <a:gd name="connsiteY3" fmla="*/ 912114 h 1608946"/>
              <a:gd name="connsiteX4" fmla="*/ 374618 w 1042416"/>
              <a:gd name="connsiteY4" fmla="*/ 667798 h 1608946"/>
              <a:gd name="connsiteX5" fmla="*/ 130302 w 1042416"/>
              <a:gd name="connsiteY5" fmla="*/ 667798 h 1608946"/>
              <a:gd name="connsiteX6" fmla="*/ 130302 w 1042416"/>
              <a:gd name="connsiteY6" fmla="*/ 374618 h 1608946"/>
              <a:gd name="connsiteX7" fmla="*/ 716661 w 1042416"/>
              <a:gd name="connsiteY7" fmla="*/ 374618 h 1608946"/>
              <a:gd name="connsiteX8" fmla="*/ 912114 w 1042416"/>
              <a:gd name="connsiteY8" fmla="*/ 228029 h 1608946"/>
              <a:gd name="connsiteX9" fmla="*/ 716661 w 1042416"/>
              <a:gd name="connsiteY9" fmla="*/ 521208 h 1608946"/>
              <a:gd name="connsiteX10" fmla="*/ 912114 w 1042416"/>
              <a:gd name="connsiteY10" fmla="*/ 521208 h 1608946"/>
              <a:gd name="connsiteX11" fmla="*/ 716661 w 1042416"/>
              <a:gd name="connsiteY11" fmla="*/ 667798 h 1608946"/>
              <a:gd name="connsiteX12" fmla="*/ 912114 w 1042416"/>
              <a:gd name="connsiteY12" fmla="*/ 814388 h 1608946"/>
              <a:gd name="connsiteX0" fmla="*/ 0 w 1042416"/>
              <a:gd name="connsiteY0" fmla="*/ 1539373 h 1608946"/>
              <a:gd name="connsiteX1" fmla="*/ 316860 w 1042416"/>
              <a:gd name="connsiteY1" fmla="*/ 1608946 h 1608946"/>
              <a:gd name="connsiteX2" fmla="*/ 0 w 1042416"/>
              <a:gd name="connsiteY2" fmla="*/ 1539373 h 1608946"/>
              <a:gd name="connsiteX0" fmla="*/ 0 w 1042416"/>
              <a:gd name="connsiteY0" fmla="*/ 0 h 1700386"/>
              <a:gd name="connsiteX1" fmla="*/ 1042416 w 1042416"/>
              <a:gd name="connsiteY1" fmla="*/ 0 h 1700386"/>
              <a:gd name="connsiteX2" fmla="*/ 1042416 w 1042416"/>
              <a:gd name="connsiteY2" fmla="*/ 1042416 h 1700386"/>
              <a:gd name="connsiteX3" fmla="*/ 0 w 1042416"/>
              <a:gd name="connsiteY3" fmla="*/ 1042416 h 1700386"/>
              <a:gd name="connsiteX4" fmla="*/ 0 w 1042416"/>
              <a:gd name="connsiteY4" fmla="*/ 0 h 1700386"/>
              <a:gd name="connsiteX5" fmla="*/ 130302 w 1042416"/>
              <a:gd name="connsiteY5" fmla="*/ 374618 h 1700386"/>
              <a:gd name="connsiteX6" fmla="*/ 130302 w 1042416"/>
              <a:gd name="connsiteY6" fmla="*/ 667798 h 1700386"/>
              <a:gd name="connsiteX7" fmla="*/ 374618 w 1042416"/>
              <a:gd name="connsiteY7" fmla="*/ 667798 h 1700386"/>
              <a:gd name="connsiteX8" fmla="*/ 618935 w 1042416"/>
              <a:gd name="connsiteY8" fmla="*/ 912114 h 1700386"/>
              <a:gd name="connsiteX9" fmla="*/ 618935 w 1042416"/>
              <a:gd name="connsiteY9" fmla="*/ 130302 h 1700386"/>
              <a:gd name="connsiteX10" fmla="*/ 374618 w 1042416"/>
              <a:gd name="connsiteY10" fmla="*/ 374618 h 1700386"/>
              <a:gd name="connsiteX11" fmla="*/ 130302 w 1042416"/>
              <a:gd name="connsiteY11" fmla="*/ 374618 h 1700386"/>
              <a:gd name="connsiteX0" fmla="*/ 130302 w 1042416"/>
              <a:gd name="connsiteY0" fmla="*/ 374618 h 1700386"/>
              <a:gd name="connsiteX1" fmla="*/ 130302 w 1042416"/>
              <a:gd name="connsiteY1" fmla="*/ 667798 h 1700386"/>
              <a:gd name="connsiteX2" fmla="*/ 374618 w 1042416"/>
              <a:gd name="connsiteY2" fmla="*/ 667798 h 1700386"/>
              <a:gd name="connsiteX3" fmla="*/ 618935 w 1042416"/>
              <a:gd name="connsiteY3" fmla="*/ 912114 h 1700386"/>
              <a:gd name="connsiteX4" fmla="*/ 618935 w 1042416"/>
              <a:gd name="connsiteY4" fmla="*/ 130302 h 1700386"/>
              <a:gd name="connsiteX5" fmla="*/ 374618 w 1042416"/>
              <a:gd name="connsiteY5" fmla="*/ 374618 h 1700386"/>
              <a:gd name="connsiteX6" fmla="*/ 130302 w 1042416"/>
              <a:gd name="connsiteY6" fmla="*/ 374618 h 1700386"/>
              <a:gd name="connsiteX0" fmla="*/ 130302 w 1042416"/>
              <a:gd name="connsiteY0" fmla="*/ 374618 h 1700386"/>
              <a:gd name="connsiteX1" fmla="*/ 374618 w 1042416"/>
              <a:gd name="connsiteY1" fmla="*/ 374618 h 1700386"/>
              <a:gd name="connsiteX2" fmla="*/ 618935 w 1042416"/>
              <a:gd name="connsiteY2" fmla="*/ 130302 h 1700386"/>
              <a:gd name="connsiteX3" fmla="*/ 618935 w 1042416"/>
              <a:gd name="connsiteY3" fmla="*/ 912114 h 1700386"/>
              <a:gd name="connsiteX4" fmla="*/ 374618 w 1042416"/>
              <a:gd name="connsiteY4" fmla="*/ 667798 h 1700386"/>
              <a:gd name="connsiteX5" fmla="*/ 130302 w 1042416"/>
              <a:gd name="connsiteY5" fmla="*/ 667798 h 1700386"/>
              <a:gd name="connsiteX6" fmla="*/ 130302 w 1042416"/>
              <a:gd name="connsiteY6" fmla="*/ 374618 h 1700386"/>
              <a:gd name="connsiteX7" fmla="*/ 716661 w 1042416"/>
              <a:gd name="connsiteY7" fmla="*/ 374618 h 1700386"/>
              <a:gd name="connsiteX8" fmla="*/ 912114 w 1042416"/>
              <a:gd name="connsiteY8" fmla="*/ 228029 h 1700386"/>
              <a:gd name="connsiteX9" fmla="*/ 716661 w 1042416"/>
              <a:gd name="connsiteY9" fmla="*/ 521208 h 1700386"/>
              <a:gd name="connsiteX10" fmla="*/ 912114 w 1042416"/>
              <a:gd name="connsiteY10" fmla="*/ 521208 h 1700386"/>
              <a:gd name="connsiteX11" fmla="*/ 716661 w 1042416"/>
              <a:gd name="connsiteY11" fmla="*/ 667798 h 1700386"/>
              <a:gd name="connsiteX12" fmla="*/ 912114 w 1042416"/>
              <a:gd name="connsiteY12" fmla="*/ 814388 h 1700386"/>
              <a:gd name="connsiteX0" fmla="*/ 316860 w 1042416"/>
              <a:gd name="connsiteY0" fmla="*/ 1608946 h 1700386"/>
              <a:gd name="connsiteX1" fmla="*/ 0 w 1042416"/>
              <a:gd name="connsiteY1" fmla="*/ 1539373 h 1700386"/>
              <a:gd name="connsiteX2" fmla="*/ 408300 w 1042416"/>
              <a:gd name="connsiteY2" fmla="*/ 1700386 h 1700386"/>
              <a:gd name="connsiteX0" fmla="*/ 0 w 1042416"/>
              <a:gd name="connsiteY0" fmla="*/ 0 h 1608946"/>
              <a:gd name="connsiteX1" fmla="*/ 1042416 w 1042416"/>
              <a:gd name="connsiteY1" fmla="*/ 0 h 1608946"/>
              <a:gd name="connsiteX2" fmla="*/ 1042416 w 1042416"/>
              <a:gd name="connsiteY2" fmla="*/ 1042416 h 1608946"/>
              <a:gd name="connsiteX3" fmla="*/ 0 w 1042416"/>
              <a:gd name="connsiteY3" fmla="*/ 1042416 h 1608946"/>
              <a:gd name="connsiteX4" fmla="*/ 0 w 1042416"/>
              <a:gd name="connsiteY4" fmla="*/ 0 h 1608946"/>
              <a:gd name="connsiteX5" fmla="*/ 130302 w 1042416"/>
              <a:gd name="connsiteY5" fmla="*/ 374618 h 1608946"/>
              <a:gd name="connsiteX6" fmla="*/ 130302 w 1042416"/>
              <a:gd name="connsiteY6" fmla="*/ 667798 h 1608946"/>
              <a:gd name="connsiteX7" fmla="*/ 374618 w 1042416"/>
              <a:gd name="connsiteY7" fmla="*/ 667798 h 1608946"/>
              <a:gd name="connsiteX8" fmla="*/ 618935 w 1042416"/>
              <a:gd name="connsiteY8" fmla="*/ 912114 h 1608946"/>
              <a:gd name="connsiteX9" fmla="*/ 618935 w 1042416"/>
              <a:gd name="connsiteY9" fmla="*/ 130302 h 1608946"/>
              <a:gd name="connsiteX10" fmla="*/ 374618 w 1042416"/>
              <a:gd name="connsiteY10" fmla="*/ 374618 h 1608946"/>
              <a:gd name="connsiteX11" fmla="*/ 130302 w 1042416"/>
              <a:gd name="connsiteY11" fmla="*/ 374618 h 1608946"/>
              <a:gd name="connsiteX0" fmla="*/ 130302 w 1042416"/>
              <a:gd name="connsiteY0" fmla="*/ 374618 h 1608946"/>
              <a:gd name="connsiteX1" fmla="*/ 130302 w 1042416"/>
              <a:gd name="connsiteY1" fmla="*/ 667798 h 1608946"/>
              <a:gd name="connsiteX2" fmla="*/ 374618 w 1042416"/>
              <a:gd name="connsiteY2" fmla="*/ 667798 h 1608946"/>
              <a:gd name="connsiteX3" fmla="*/ 618935 w 1042416"/>
              <a:gd name="connsiteY3" fmla="*/ 912114 h 1608946"/>
              <a:gd name="connsiteX4" fmla="*/ 618935 w 1042416"/>
              <a:gd name="connsiteY4" fmla="*/ 130302 h 1608946"/>
              <a:gd name="connsiteX5" fmla="*/ 374618 w 1042416"/>
              <a:gd name="connsiteY5" fmla="*/ 374618 h 1608946"/>
              <a:gd name="connsiteX6" fmla="*/ 130302 w 1042416"/>
              <a:gd name="connsiteY6" fmla="*/ 374618 h 1608946"/>
              <a:gd name="connsiteX0" fmla="*/ 130302 w 1042416"/>
              <a:gd name="connsiteY0" fmla="*/ 374618 h 1608946"/>
              <a:gd name="connsiteX1" fmla="*/ 374618 w 1042416"/>
              <a:gd name="connsiteY1" fmla="*/ 374618 h 1608946"/>
              <a:gd name="connsiteX2" fmla="*/ 618935 w 1042416"/>
              <a:gd name="connsiteY2" fmla="*/ 130302 h 1608946"/>
              <a:gd name="connsiteX3" fmla="*/ 618935 w 1042416"/>
              <a:gd name="connsiteY3" fmla="*/ 912114 h 1608946"/>
              <a:gd name="connsiteX4" fmla="*/ 374618 w 1042416"/>
              <a:gd name="connsiteY4" fmla="*/ 667798 h 1608946"/>
              <a:gd name="connsiteX5" fmla="*/ 130302 w 1042416"/>
              <a:gd name="connsiteY5" fmla="*/ 667798 h 1608946"/>
              <a:gd name="connsiteX6" fmla="*/ 130302 w 1042416"/>
              <a:gd name="connsiteY6" fmla="*/ 374618 h 1608946"/>
              <a:gd name="connsiteX7" fmla="*/ 716661 w 1042416"/>
              <a:gd name="connsiteY7" fmla="*/ 374618 h 1608946"/>
              <a:gd name="connsiteX8" fmla="*/ 912114 w 1042416"/>
              <a:gd name="connsiteY8" fmla="*/ 228029 h 1608946"/>
              <a:gd name="connsiteX9" fmla="*/ 716661 w 1042416"/>
              <a:gd name="connsiteY9" fmla="*/ 521208 h 1608946"/>
              <a:gd name="connsiteX10" fmla="*/ 912114 w 1042416"/>
              <a:gd name="connsiteY10" fmla="*/ 521208 h 1608946"/>
              <a:gd name="connsiteX11" fmla="*/ 716661 w 1042416"/>
              <a:gd name="connsiteY11" fmla="*/ 667798 h 1608946"/>
              <a:gd name="connsiteX12" fmla="*/ 912114 w 1042416"/>
              <a:gd name="connsiteY12" fmla="*/ 814388 h 1608946"/>
              <a:gd name="connsiteX0" fmla="*/ 316860 w 1042416"/>
              <a:gd name="connsiteY0" fmla="*/ 1608946 h 1608946"/>
              <a:gd name="connsiteX1" fmla="*/ 0 w 1042416"/>
              <a:gd name="connsiteY1" fmla="*/ 1539373 h 1608946"/>
              <a:gd name="connsiteX0" fmla="*/ 0 w 1042416"/>
              <a:gd name="connsiteY0" fmla="*/ 0 h 1539373"/>
              <a:gd name="connsiteX1" fmla="*/ 1042416 w 1042416"/>
              <a:gd name="connsiteY1" fmla="*/ 0 h 1539373"/>
              <a:gd name="connsiteX2" fmla="*/ 1042416 w 1042416"/>
              <a:gd name="connsiteY2" fmla="*/ 1042416 h 1539373"/>
              <a:gd name="connsiteX3" fmla="*/ 0 w 1042416"/>
              <a:gd name="connsiteY3" fmla="*/ 1042416 h 1539373"/>
              <a:gd name="connsiteX4" fmla="*/ 0 w 1042416"/>
              <a:gd name="connsiteY4" fmla="*/ 0 h 1539373"/>
              <a:gd name="connsiteX5" fmla="*/ 130302 w 1042416"/>
              <a:gd name="connsiteY5" fmla="*/ 374618 h 1539373"/>
              <a:gd name="connsiteX6" fmla="*/ 130302 w 1042416"/>
              <a:gd name="connsiteY6" fmla="*/ 667798 h 1539373"/>
              <a:gd name="connsiteX7" fmla="*/ 374618 w 1042416"/>
              <a:gd name="connsiteY7" fmla="*/ 667798 h 1539373"/>
              <a:gd name="connsiteX8" fmla="*/ 618935 w 1042416"/>
              <a:gd name="connsiteY8" fmla="*/ 912114 h 1539373"/>
              <a:gd name="connsiteX9" fmla="*/ 618935 w 1042416"/>
              <a:gd name="connsiteY9" fmla="*/ 130302 h 1539373"/>
              <a:gd name="connsiteX10" fmla="*/ 374618 w 1042416"/>
              <a:gd name="connsiteY10" fmla="*/ 374618 h 1539373"/>
              <a:gd name="connsiteX11" fmla="*/ 130302 w 1042416"/>
              <a:gd name="connsiteY11" fmla="*/ 374618 h 1539373"/>
              <a:gd name="connsiteX0" fmla="*/ 130302 w 1042416"/>
              <a:gd name="connsiteY0" fmla="*/ 374618 h 1539373"/>
              <a:gd name="connsiteX1" fmla="*/ 130302 w 1042416"/>
              <a:gd name="connsiteY1" fmla="*/ 667798 h 1539373"/>
              <a:gd name="connsiteX2" fmla="*/ 374618 w 1042416"/>
              <a:gd name="connsiteY2" fmla="*/ 667798 h 1539373"/>
              <a:gd name="connsiteX3" fmla="*/ 618935 w 1042416"/>
              <a:gd name="connsiteY3" fmla="*/ 912114 h 1539373"/>
              <a:gd name="connsiteX4" fmla="*/ 618935 w 1042416"/>
              <a:gd name="connsiteY4" fmla="*/ 130302 h 1539373"/>
              <a:gd name="connsiteX5" fmla="*/ 374618 w 1042416"/>
              <a:gd name="connsiteY5" fmla="*/ 374618 h 1539373"/>
              <a:gd name="connsiteX6" fmla="*/ 130302 w 1042416"/>
              <a:gd name="connsiteY6" fmla="*/ 374618 h 1539373"/>
              <a:gd name="connsiteX0" fmla="*/ 130302 w 1042416"/>
              <a:gd name="connsiteY0" fmla="*/ 374618 h 1539373"/>
              <a:gd name="connsiteX1" fmla="*/ 374618 w 1042416"/>
              <a:gd name="connsiteY1" fmla="*/ 374618 h 1539373"/>
              <a:gd name="connsiteX2" fmla="*/ 618935 w 1042416"/>
              <a:gd name="connsiteY2" fmla="*/ 130302 h 1539373"/>
              <a:gd name="connsiteX3" fmla="*/ 618935 w 1042416"/>
              <a:gd name="connsiteY3" fmla="*/ 912114 h 1539373"/>
              <a:gd name="connsiteX4" fmla="*/ 374618 w 1042416"/>
              <a:gd name="connsiteY4" fmla="*/ 667798 h 1539373"/>
              <a:gd name="connsiteX5" fmla="*/ 130302 w 1042416"/>
              <a:gd name="connsiteY5" fmla="*/ 667798 h 1539373"/>
              <a:gd name="connsiteX6" fmla="*/ 130302 w 1042416"/>
              <a:gd name="connsiteY6" fmla="*/ 374618 h 1539373"/>
              <a:gd name="connsiteX7" fmla="*/ 716661 w 1042416"/>
              <a:gd name="connsiteY7" fmla="*/ 374618 h 1539373"/>
              <a:gd name="connsiteX8" fmla="*/ 912114 w 1042416"/>
              <a:gd name="connsiteY8" fmla="*/ 228029 h 1539373"/>
              <a:gd name="connsiteX9" fmla="*/ 716661 w 1042416"/>
              <a:gd name="connsiteY9" fmla="*/ 521208 h 1539373"/>
              <a:gd name="connsiteX10" fmla="*/ 912114 w 1042416"/>
              <a:gd name="connsiteY10" fmla="*/ 521208 h 1539373"/>
              <a:gd name="connsiteX11" fmla="*/ 716661 w 1042416"/>
              <a:gd name="connsiteY11" fmla="*/ 667798 h 1539373"/>
              <a:gd name="connsiteX12" fmla="*/ 912114 w 1042416"/>
              <a:gd name="connsiteY12" fmla="*/ 814388 h 1539373"/>
              <a:gd name="connsiteX0" fmla="*/ 585216 w 1042416"/>
              <a:gd name="connsiteY0" fmla="*/ 1439981 h 1539373"/>
              <a:gd name="connsiteX1" fmla="*/ 0 w 1042416"/>
              <a:gd name="connsiteY1" fmla="*/ 1539373 h 1539373"/>
              <a:gd name="connsiteX0" fmla="*/ 0 w 1042416"/>
              <a:gd name="connsiteY0" fmla="*/ 0 h 1439981"/>
              <a:gd name="connsiteX1" fmla="*/ 1042416 w 1042416"/>
              <a:gd name="connsiteY1" fmla="*/ 0 h 1439981"/>
              <a:gd name="connsiteX2" fmla="*/ 1042416 w 1042416"/>
              <a:gd name="connsiteY2" fmla="*/ 1042416 h 1439981"/>
              <a:gd name="connsiteX3" fmla="*/ 0 w 1042416"/>
              <a:gd name="connsiteY3" fmla="*/ 1042416 h 1439981"/>
              <a:gd name="connsiteX4" fmla="*/ 0 w 1042416"/>
              <a:gd name="connsiteY4" fmla="*/ 0 h 1439981"/>
              <a:gd name="connsiteX5" fmla="*/ 130302 w 1042416"/>
              <a:gd name="connsiteY5" fmla="*/ 374618 h 1439981"/>
              <a:gd name="connsiteX6" fmla="*/ 130302 w 1042416"/>
              <a:gd name="connsiteY6" fmla="*/ 667798 h 1439981"/>
              <a:gd name="connsiteX7" fmla="*/ 374618 w 1042416"/>
              <a:gd name="connsiteY7" fmla="*/ 667798 h 1439981"/>
              <a:gd name="connsiteX8" fmla="*/ 618935 w 1042416"/>
              <a:gd name="connsiteY8" fmla="*/ 912114 h 1439981"/>
              <a:gd name="connsiteX9" fmla="*/ 618935 w 1042416"/>
              <a:gd name="connsiteY9" fmla="*/ 130302 h 1439981"/>
              <a:gd name="connsiteX10" fmla="*/ 374618 w 1042416"/>
              <a:gd name="connsiteY10" fmla="*/ 374618 h 1439981"/>
              <a:gd name="connsiteX11" fmla="*/ 130302 w 1042416"/>
              <a:gd name="connsiteY11" fmla="*/ 374618 h 1439981"/>
              <a:gd name="connsiteX0" fmla="*/ 130302 w 1042416"/>
              <a:gd name="connsiteY0" fmla="*/ 374618 h 1439981"/>
              <a:gd name="connsiteX1" fmla="*/ 130302 w 1042416"/>
              <a:gd name="connsiteY1" fmla="*/ 667798 h 1439981"/>
              <a:gd name="connsiteX2" fmla="*/ 374618 w 1042416"/>
              <a:gd name="connsiteY2" fmla="*/ 667798 h 1439981"/>
              <a:gd name="connsiteX3" fmla="*/ 618935 w 1042416"/>
              <a:gd name="connsiteY3" fmla="*/ 912114 h 1439981"/>
              <a:gd name="connsiteX4" fmla="*/ 618935 w 1042416"/>
              <a:gd name="connsiteY4" fmla="*/ 130302 h 1439981"/>
              <a:gd name="connsiteX5" fmla="*/ 374618 w 1042416"/>
              <a:gd name="connsiteY5" fmla="*/ 374618 h 1439981"/>
              <a:gd name="connsiteX6" fmla="*/ 130302 w 1042416"/>
              <a:gd name="connsiteY6" fmla="*/ 374618 h 1439981"/>
              <a:gd name="connsiteX0" fmla="*/ 130302 w 1042416"/>
              <a:gd name="connsiteY0" fmla="*/ 374618 h 1439981"/>
              <a:gd name="connsiteX1" fmla="*/ 374618 w 1042416"/>
              <a:gd name="connsiteY1" fmla="*/ 374618 h 1439981"/>
              <a:gd name="connsiteX2" fmla="*/ 618935 w 1042416"/>
              <a:gd name="connsiteY2" fmla="*/ 130302 h 1439981"/>
              <a:gd name="connsiteX3" fmla="*/ 618935 w 1042416"/>
              <a:gd name="connsiteY3" fmla="*/ 912114 h 1439981"/>
              <a:gd name="connsiteX4" fmla="*/ 374618 w 1042416"/>
              <a:gd name="connsiteY4" fmla="*/ 667798 h 1439981"/>
              <a:gd name="connsiteX5" fmla="*/ 130302 w 1042416"/>
              <a:gd name="connsiteY5" fmla="*/ 667798 h 1439981"/>
              <a:gd name="connsiteX6" fmla="*/ 130302 w 1042416"/>
              <a:gd name="connsiteY6" fmla="*/ 374618 h 1439981"/>
              <a:gd name="connsiteX7" fmla="*/ 716661 w 1042416"/>
              <a:gd name="connsiteY7" fmla="*/ 374618 h 1439981"/>
              <a:gd name="connsiteX8" fmla="*/ 912114 w 1042416"/>
              <a:gd name="connsiteY8" fmla="*/ 228029 h 1439981"/>
              <a:gd name="connsiteX9" fmla="*/ 716661 w 1042416"/>
              <a:gd name="connsiteY9" fmla="*/ 521208 h 1439981"/>
              <a:gd name="connsiteX10" fmla="*/ 912114 w 1042416"/>
              <a:gd name="connsiteY10" fmla="*/ 521208 h 1439981"/>
              <a:gd name="connsiteX11" fmla="*/ 716661 w 1042416"/>
              <a:gd name="connsiteY11" fmla="*/ 667798 h 1439981"/>
              <a:gd name="connsiteX12" fmla="*/ 912114 w 1042416"/>
              <a:gd name="connsiteY12" fmla="*/ 814388 h 1439981"/>
              <a:gd name="connsiteX0" fmla="*/ 585216 w 1042416"/>
              <a:gd name="connsiteY0" fmla="*/ 1439981 h 1439981"/>
              <a:gd name="connsiteX1" fmla="*/ 228600 w 1042416"/>
              <a:gd name="connsiteY1" fmla="*/ 1280956 h 1439981"/>
              <a:gd name="connsiteX0" fmla="*/ 0 w 1042416"/>
              <a:gd name="connsiteY0" fmla="*/ 1042416 h 1439981"/>
              <a:gd name="connsiteX1" fmla="*/ 1042416 w 1042416"/>
              <a:gd name="connsiteY1" fmla="*/ 0 h 1439981"/>
              <a:gd name="connsiteX2" fmla="*/ 1042416 w 1042416"/>
              <a:gd name="connsiteY2" fmla="*/ 1042416 h 1439981"/>
              <a:gd name="connsiteX3" fmla="*/ 0 w 1042416"/>
              <a:gd name="connsiteY3" fmla="*/ 1042416 h 1439981"/>
              <a:gd name="connsiteX4" fmla="*/ 130302 w 1042416"/>
              <a:gd name="connsiteY4" fmla="*/ 374618 h 1439981"/>
              <a:gd name="connsiteX5" fmla="*/ 130302 w 1042416"/>
              <a:gd name="connsiteY5" fmla="*/ 667798 h 1439981"/>
              <a:gd name="connsiteX6" fmla="*/ 374618 w 1042416"/>
              <a:gd name="connsiteY6" fmla="*/ 667798 h 1439981"/>
              <a:gd name="connsiteX7" fmla="*/ 618935 w 1042416"/>
              <a:gd name="connsiteY7" fmla="*/ 912114 h 1439981"/>
              <a:gd name="connsiteX8" fmla="*/ 618935 w 1042416"/>
              <a:gd name="connsiteY8" fmla="*/ 130302 h 1439981"/>
              <a:gd name="connsiteX9" fmla="*/ 374618 w 1042416"/>
              <a:gd name="connsiteY9" fmla="*/ 374618 h 1439981"/>
              <a:gd name="connsiteX10" fmla="*/ 130302 w 1042416"/>
              <a:gd name="connsiteY10" fmla="*/ 374618 h 1439981"/>
              <a:gd name="connsiteX0" fmla="*/ 130302 w 1042416"/>
              <a:gd name="connsiteY0" fmla="*/ 374618 h 1439981"/>
              <a:gd name="connsiteX1" fmla="*/ 130302 w 1042416"/>
              <a:gd name="connsiteY1" fmla="*/ 667798 h 1439981"/>
              <a:gd name="connsiteX2" fmla="*/ 374618 w 1042416"/>
              <a:gd name="connsiteY2" fmla="*/ 667798 h 1439981"/>
              <a:gd name="connsiteX3" fmla="*/ 618935 w 1042416"/>
              <a:gd name="connsiteY3" fmla="*/ 912114 h 1439981"/>
              <a:gd name="connsiteX4" fmla="*/ 618935 w 1042416"/>
              <a:gd name="connsiteY4" fmla="*/ 130302 h 1439981"/>
              <a:gd name="connsiteX5" fmla="*/ 374618 w 1042416"/>
              <a:gd name="connsiteY5" fmla="*/ 374618 h 1439981"/>
              <a:gd name="connsiteX6" fmla="*/ 130302 w 1042416"/>
              <a:gd name="connsiteY6" fmla="*/ 374618 h 1439981"/>
              <a:gd name="connsiteX0" fmla="*/ 130302 w 1042416"/>
              <a:gd name="connsiteY0" fmla="*/ 374618 h 1439981"/>
              <a:gd name="connsiteX1" fmla="*/ 374618 w 1042416"/>
              <a:gd name="connsiteY1" fmla="*/ 374618 h 1439981"/>
              <a:gd name="connsiteX2" fmla="*/ 618935 w 1042416"/>
              <a:gd name="connsiteY2" fmla="*/ 130302 h 1439981"/>
              <a:gd name="connsiteX3" fmla="*/ 618935 w 1042416"/>
              <a:gd name="connsiteY3" fmla="*/ 912114 h 1439981"/>
              <a:gd name="connsiteX4" fmla="*/ 374618 w 1042416"/>
              <a:gd name="connsiteY4" fmla="*/ 667798 h 1439981"/>
              <a:gd name="connsiteX5" fmla="*/ 130302 w 1042416"/>
              <a:gd name="connsiteY5" fmla="*/ 667798 h 1439981"/>
              <a:gd name="connsiteX6" fmla="*/ 130302 w 1042416"/>
              <a:gd name="connsiteY6" fmla="*/ 374618 h 1439981"/>
              <a:gd name="connsiteX7" fmla="*/ 716661 w 1042416"/>
              <a:gd name="connsiteY7" fmla="*/ 374618 h 1439981"/>
              <a:gd name="connsiteX8" fmla="*/ 912114 w 1042416"/>
              <a:gd name="connsiteY8" fmla="*/ 228029 h 1439981"/>
              <a:gd name="connsiteX9" fmla="*/ 716661 w 1042416"/>
              <a:gd name="connsiteY9" fmla="*/ 521208 h 1439981"/>
              <a:gd name="connsiteX10" fmla="*/ 912114 w 1042416"/>
              <a:gd name="connsiteY10" fmla="*/ 521208 h 1439981"/>
              <a:gd name="connsiteX11" fmla="*/ 716661 w 1042416"/>
              <a:gd name="connsiteY11" fmla="*/ 667798 h 1439981"/>
              <a:gd name="connsiteX12" fmla="*/ 912114 w 1042416"/>
              <a:gd name="connsiteY12" fmla="*/ 814388 h 1439981"/>
              <a:gd name="connsiteX0" fmla="*/ 585216 w 1042416"/>
              <a:gd name="connsiteY0" fmla="*/ 1439981 h 1439981"/>
              <a:gd name="connsiteX1" fmla="*/ 228600 w 1042416"/>
              <a:gd name="connsiteY1" fmla="*/ 1280956 h 1439981"/>
              <a:gd name="connsiteX0" fmla="*/ 0 w 1042416"/>
              <a:gd name="connsiteY0" fmla="*/ 912114 h 1309679"/>
              <a:gd name="connsiteX1" fmla="*/ 1042416 w 1042416"/>
              <a:gd name="connsiteY1" fmla="*/ 912114 h 1309679"/>
              <a:gd name="connsiteX2" fmla="*/ 0 w 1042416"/>
              <a:gd name="connsiteY2" fmla="*/ 912114 h 1309679"/>
              <a:gd name="connsiteX3" fmla="*/ 130302 w 1042416"/>
              <a:gd name="connsiteY3" fmla="*/ 244316 h 1309679"/>
              <a:gd name="connsiteX4" fmla="*/ 130302 w 1042416"/>
              <a:gd name="connsiteY4" fmla="*/ 537496 h 1309679"/>
              <a:gd name="connsiteX5" fmla="*/ 374618 w 1042416"/>
              <a:gd name="connsiteY5" fmla="*/ 537496 h 1309679"/>
              <a:gd name="connsiteX6" fmla="*/ 618935 w 1042416"/>
              <a:gd name="connsiteY6" fmla="*/ 781812 h 1309679"/>
              <a:gd name="connsiteX7" fmla="*/ 618935 w 1042416"/>
              <a:gd name="connsiteY7" fmla="*/ 0 h 1309679"/>
              <a:gd name="connsiteX8" fmla="*/ 374618 w 1042416"/>
              <a:gd name="connsiteY8" fmla="*/ 244316 h 1309679"/>
              <a:gd name="connsiteX9" fmla="*/ 130302 w 1042416"/>
              <a:gd name="connsiteY9" fmla="*/ 244316 h 1309679"/>
              <a:gd name="connsiteX0" fmla="*/ 130302 w 1042416"/>
              <a:gd name="connsiteY0" fmla="*/ 244316 h 1309679"/>
              <a:gd name="connsiteX1" fmla="*/ 130302 w 1042416"/>
              <a:gd name="connsiteY1" fmla="*/ 537496 h 1309679"/>
              <a:gd name="connsiteX2" fmla="*/ 374618 w 1042416"/>
              <a:gd name="connsiteY2" fmla="*/ 537496 h 1309679"/>
              <a:gd name="connsiteX3" fmla="*/ 618935 w 1042416"/>
              <a:gd name="connsiteY3" fmla="*/ 781812 h 1309679"/>
              <a:gd name="connsiteX4" fmla="*/ 618935 w 1042416"/>
              <a:gd name="connsiteY4" fmla="*/ 0 h 1309679"/>
              <a:gd name="connsiteX5" fmla="*/ 374618 w 1042416"/>
              <a:gd name="connsiteY5" fmla="*/ 244316 h 1309679"/>
              <a:gd name="connsiteX6" fmla="*/ 130302 w 1042416"/>
              <a:gd name="connsiteY6" fmla="*/ 244316 h 1309679"/>
              <a:gd name="connsiteX0" fmla="*/ 130302 w 1042416"/>
              <a:gd name="connsiteY0" fmla="*/ 244316 h 1309679"/>
              <a:gd name="connsiteX1" fmla="*/ 374618 w 1042416"/>
              <a:gd name="connsiteY1" fmla="*/ 244316 h 1309679"/>
              <a:gd name="connsiteX2" fmla="*/ 618935 w 1042416"/>
              <a:gd name="connsiteY2" fmla="*/ 0 h 1309679"/>
              <a:gd name="connsiteX3" fmla="*/ 618935 w 1042416"/>
              <a:gd name="connsiteY3" fmla="*/ 781812 h 1309679"/>
              <a:gd name="connsiteX4" fmla="*/ 374618 w 1042416"/>
              <a:gd name="connsiteY4" fmla="*/ 537496 h 1309679"/>
              <a:gd name="connsiteX5" fmla="*/ 130302 w 1042416"/>
              <a:gd name="connsiteY5" fmla="*/ 537496 h 1309679"/>
              <a:gd name="connsiteX6" fmla="*/ 130302 w 1042416"/>
              <a:gd name="connsiteY6" fmla="*/ 244316 h 1309679"/>
              <a:gd name="connsiteX7" fmla="*/ 716661 w 1042416"/>
              <a:gd name="connsiteY7" fmla="*/ 244316 h 1309679"/>
              <a:gd name="connsiteX8" fmla="*/ 912114 w 1042416"/>
              <a:gd name="connsiteY8" fmla="*/ 97727 h 1309679"/>
              <a:gd name="connsiteX9" fmla="*/ 716661 w 1042416"/>
              <a:gd name="connsiteY9" fmla="*/ 390906 h 1309679"/>
              <a:gd name="connsiteX10" fmla="*/ 912114 w 1042416"/>
              <a:gd name="connsiteY10" fmla="*/ 390906 h 1309679"/>
              <a:gd name="connsiteX11" fmla="*/ 716661 w 1042416"/>
              <a:gd name="connsiteY11" fmla="*/ 537496 h 1309679"/>
              <a:gd name="connsiteX12" fmla="*/ 912114 w 1042416"/>
              <a:gd name="connsiteY12" fmla="*/ 684086 h 1309679"/>
              <a:gd name="connsiteX0" fmla="*/ 585216 w 1042416"/>
              <a:gd name="connsiteY0" fmla="*/ 1309679 h 1309679"/>
              <a:gd name="connsiteX1" fmla="*/ 228600 w 1042416"/>
              <a:gd name="connsiteY1" fmla="*/ 1150654 h 1309679"/>
              <a:gd name="connsiteX0" fmla="*/ 0 w 781812"/>
              <a:gd name="connsiteY0" fmla="*/ 244316 h 1309679"/>
              <a:gd name="connsiteX1" fmla="*/ 0 w 781812"/>
              <a:gd name="connsiteY1" fmla="*/ 537496 h 1309679"/>
              <a:gd name="connsiteX2" fmla="*/ 244316 w 781812"/>
              <a:gd name="connsiteY2" fmla="*/ 537496 h 1309679"/>
              <a:gd name="connsiteX3" fmla="*/ 488633 w 781812"/>
              <a:gd name="connsiteY3" fmla="*/ 781812 h 1309679"/>
              <a:gd name="connsiteX4" fmla="*/ 488633 w 781812"/>
              <a:gd name="connsiteY4" fmla="*/ 0 h 1309679"/>
              <a:gd name="connsiteX5" fmla="*/ 244316 w 781812"/>
              <a:gd name="connsiteY5" fmla="*/ 244316 h 1309679"/>
              <a:gd name="connsiteX6" fmla="*/ 0 w 781812"/>
              <a:gd name="connsiteY6" fmla="*/ 244316 h 1309679"/>
              <a:gd name="connsiteX0" fmla="*/ 0 w 781812"/>
              <a:gd name="connsiteY0" fmla="*/ 244316 h 1309679"/>
              <a:gd name="connsiteX1" fmla="*/ 0 w 781812"/>
              <a:gd name="connsiteY1" fmla="*/ 537496 h 1309679"/>
              <a:gd name="connsiteX2" fmla="*/ 244316 w 781812"/>
              <a:gd name="connsiteY2" fmla="*/ 537496 h 1309679"/>
              <a:gd name="connsiteX3" fmla="*/ 488633 w 781812"/>
              <a:gd name="connsiteY3" fmla="*/ 781812 h 1309679"/>
              <a:gd name="connsiteX4" fmla="*/ 488633 w 781812"/>
              <a:gd name="connsiteY4" fmla="*/ 0 h 1309679"/>
              <a:gd name="connsiteX5" fmla="*/ 244316 w 781812"/>
              <a:gd name="connsiteY5" fmla="*/ 244316 h 1309679"/>
              <a:gd name="connsiteX6" fmla="*/ 0 w 781812"/>
              <a:gd name="connsiteY6" fmla="*/ 244316 h 1309679"/>
              <a:gd name="connsiteX0" fmla="*/ 0 w 781812"/>
              <a:gd name="connsiteY0" fmla="*/ 244316 h 1309679"/>
              <a:gd name="connsiteX1" fmla="*/ 244316 w 781812"/>
              <a:gd name="connsiteY1" fmla="*/ 244316 h 1309679"/>
              <a:gd name="connsiteX2" fmla="*/ 488633 w 781812"/>
              <a:gd name="connsiteY2" fmla="*/ 0 h 1309679"/>
              <a:gd name="connsiteX3" fmla="*/ 488633 w 781812"/>
              <a:gd name="connsiteY3" fmla="*/ 781812 h 1309679"/>
              <a:gd name="connsiteX4" fmla="*/ 244316 w 781812"/>
              <a:gd name="connsiteY4" fmla="*/ 537496 h 1309679"/>
              <a:gd name="connsiteX5" fmla="*/ 0 w 781812"/>
              <a:gd name="connsiteY5" fmla="*/ 537496 h 1309679"/>
              <a:gd name="connsiteX6" fmla="*/ 0 w 781812"/>
              <a:gd name="connsiteY6" fmla="*/ 244316 h 1309679"/>
              <a:gd name="connsiteX7" fmla="*/ 586359 w 781812"/>
              <a:gd name="connsiteY7" fmla="*/ 244316 h 1309679"/>
              <a:gd name="connsiteX8" fmla="*/ 781812 w 781812"/>
              <a:gd name="connsiteY8" fmla="*/ 97727 h 1309679"/>
              <a:gd name="connsiteX9" fmla="*/ 586359 w 781812"/>
              <a:gd name="connsiteY9" fmla="*/ 390906 h 1309679"/>
              <a:gd name="connsiteX10" fmla="*/ 781812 w 781812"/>
              <a:gd name="connsiteY10" fmla="*/ 390906 h 1309679"/>
              <a:gd name="connsiteX11" fmla="*/ 586359 w 781812"/>
              <a:gd name="connsiteY11" fmla="*/ 537496 h 1309679"/>
              <a:gd name="connsiteX12" fmla="*/ 781812 w 781812"/>
              <a:gd name="connsiteY12" fmla="*/ 684086 h 1309679"/>
              <a:gd name="connsiteX0" fmla="*/ 454914 w 781812"/>
              <a:gd name="connsiteY0" fmla="*/ 1309679 h 1309679"/>
              <a:gd name="connsiteX1" fmla="*/ 98298 w 781812"/>
              <a:gd name="connsiteY1" fmla="*/ 1150654 h 1309679"/>
              <a:gd name="connsiteX0" fmla="*/ 0 w 781812"/>
              <a:gd name="connsiteY0" fmla="*/ 803192 h 1868555"/>
              <a:gd name="connsiteX1" fmla="*/ 0 w 781812"/>
              <a:gd name="connsiteY1" fmla="*/ 1096372 h 1868555"/>
              <a:gd name="connsiteX2" fmla="*/ 244316 w 781812"/>
              <a:gd name="connsiteY2" fmla="*/ 1096372 h 1868555"/>
              <a:gd name="connsiteX3" fmla="*/ 488633 w 781812"/>
              <a:gd name="connsiteY3" fmla="*/ 1340688 h 1868555"/>
              <a:gd name="connsiteX4" fmla="*/ 488633 w 781812"/>
              <a:gd name="connsiteY4" fmla="*/ 558876 h 1868555"/>
              <a:gd name="connsiteX5" fmla="*/ 244316 w 781812"/>
              <a:gd name="connsiteY5" fmla="*/ 803192 h 1868555"/>
              <a:gd name="connsiteX6" fmla="*/ 0 w 781812"/>
              <a:gd name="connsiteY6" fmla="*/ 803192 h 1868555"/>
              <a:gd name="connsiteX0" fmla="*/ 0 w 781812"/>
              <a:gd name="connsiteY0" fmla="*/ 803192 h 1868555"/>
              <a:gd name="connsiteX1" fmla="*/ 0 w 781812"/>
              <a:gd name="connsiteY1" fmla="*/ 1096372 h 1868555"/>
              <a:gd name="connsiteX2" fmla="*/ 244316 w 781812"/>
              <a:gd name="connsiteY2" fmla="*/ 1096372 h 1868555"/>
              <a:gd name="connsiteX3" fmla="*/ 488633 w 781812"/>
              <a:gd name="connsiteY3" fmla="*/ 1340688 h 1868555"/>
              <a:gd name="connsiteX4" fmla="*/ 488633 w 781812"/>
              <a:gd name="connsiteY4" fmla="*/ 558876 h 1868555"/>
              <a:gd name="connsiteX5" fmla="*/ 244316 w 781812"/>
              <a:gd name="connsiteY5" fmla="*/ 803192 h 1868555"/>
              <a:gd name="connsiteX6" fmla="*/ 0 w 781812"/>
              <a:gd name="connsiteY6" fmla="*/ 803192 h 1868555"/>
              <a:gd name="connsiteX0" fmla="*/ 0 w 781812"/>
              <a:gd name="connsiteY0" fmla="*/ 803192 h 1868555"/>
              <a:gd name="connsiteX1" fmla="*/ 244316 w 781812"/>
              <a:gd name="connsiteY1" fmla="*/ 803192 h 1868555"/>
              <a:gd name="connsiteX2" fmla="*/ 488633 w 781812"/>
              <a:gd name="connsiteY2" fmla="*/ 558876 h 1868555"/>
              <a:gd name="connsiteX3" fmla="*/ 488633 w 781812"/>
              <a:gd name="connsiteY3" fmla="*/ 1340688 h 1868555"/>
              <a:gd name="connsiteX4" fmla="*/ 244316 w 781812"/>
              <a:gd name="connsiteY4" fmla="*/ 1096372 h 1868555"/>
              <a:gd name="connsiteX5" fmla="*/ 0 w 781812"/>
              <a:gd name="connsiteY5" fmla="*/ 1096372 h 1868555"/>
              <a:gd name="connsiteX6" fmla="*/ 0 w 781812"/>
              <a:gd name="connsiteY6" fmla="*/ 803192 h 1868555"/>
              <a:gd name="connsiteX7" fmla="*/ 586359 w 781812"/>
              <a:gd name="connsiteY7" fmla="*/ 803192 h 1868555"/>
              <a:gd name="connsiteX8" fmla="*/ 781812 w 781812"/>
              <a:gd name="connsiteY8" fmla="*/ 656603 h 1868555"/>
              <a:gd name="connsiteX9" fmla="*/ 586359 w 781812"/>
              <a:gd name="connsiteY9" fmla="*/ 949782 h 1868555"/>
              <a:gd name="connsiteX10" fmla="*/ 781812 w 781812"/>
              <a:gd name="connsiteY10" fmla="*/ 949782 h 1868555"/>
              <a:gd name="connsiteX11" fmla="*/ 586359 w 781812"/>
              <a:gd name="connsiteY11" fmla="*/ 1096372 h 1868555"/>
              <a:gd name="connsiteX12" fmla="*/ 781812 w 781812"/>
              <a:gd name="connsiteY12" fmla="*/ 1242962 h 1868555"/>
              <a:gd name="connsiteX0" fmla="*/ 454914 w 781812"/>
              <a:gd name="connsiteY0" fmla="*/ 1868555 h 1868555"/>
              <a:gd name="connsiteX1" fmla="*/ 48602 w 781812"/>
              <a:gd name="connsiteY1" fmla="*/ 0 h 1868555"/>
              <a:gd name="connsiteX0" fmla="*/ 0 w 781812"/>
              <a:gd name="connsiteY0" fmla="*/ 803192 h 1868555"/>
              <a:gd name="connsiteX1" fmla="*/ 0 w 781812"/>
              <a:gd name="connsiteY1" fmla="*/ 1096372 h 1868555"/>
              <a:gd name="connsiteX2" fmla="*/ 244316 w 781812"/>
              <a:gd name="connsiteY2" fmla="*/ 1096372 h 1868555"/>
              <a:gd name="connsiteX3" fmla="*/ 488633 w 781812"/>
              <a:gd name="connsiteY3" fmla="*/ 1340688 h 1868555"/>
              <a:gd name="connsiteX4" fmla="*/ 488633 w 781812"/>
              <a:gd name="connsiteY4" fmla="*/ 558876 h 1868555"/>
              <a:gd name="connsiteX5" fmla="*/ 244316 w 781812"/>
              <a:gd name="connsiteY5" fmla="*/ 803192 h 1868555"/>
              <a:gd name="connsiteX6" fmla="*/ 0 w 781812"/>
              <a:gd name="connsiteY6" fmla="*/ 803192 h 1868555"/>
              <a:gd name="connsiteX0" fmla="*/ 0 w 781812"/>
              <a:gd name="connsiteY0" fmla="*/ 803192 h 1868555"/>
              <a:gd name="connsiteX1" fmla="*/ 0 w 781812"/>
              <a:gd name="connsiteY1" fmla="*/ 1096372 h 1868555"/>
              <a:gd name="connsiteX2" fmla="*/ 244316 w 781812"/>
              <a:gd name="connsiteY2" fmla="*/ 1096372 h 1868555"/>
              <a:gd name="connsiteX3" fmla="*/ 488633 w 781812"/>
              <a:gd name="connsiteY3" fmla="*/ 1340688 h 1868555"/>
              <a:gd name="connsiteX4" fmla="*/ 488633 w 781812"/>
              <a:gd name="connsiteY4" fmla="*/ 558876 h 1868555"/>
              <a:gd name="connsiteX5" fmla="*/ 244316 w 781812"/>
              <a:gd name="connsiteY5" fmla="*/ 803192 h 1868555"/>
              <a:gd name="connsiteX6" fmla="*/ 0 w 781812"/>
              <a:gd name="connsiteY6" fmla="*/ 803192 h 1868555"/>
              <a:gd name="connsiteX0" fmla="*/ 0 w 781812"/>
              <a:gd name="connsiteY0" fmla="*/ 803192 h 1868555"/>
              <a:gd name="connsiteX1" fmla="*/ 244316 w 781812"/>
              <a:gd name="connsiteY1" fmla="*/ 803192 h 1868555"/>
              <a:gd name="connsiteX2" fmla="*/ 488633 w 781812"/>
              <a:gd name="connsiteY2" fmla="*/ 558876 h 1868555"/>
              <a:gd name="connsiteX3" fmla="*/ 488633 w 781812"/>
              <a:gd name="connsiteY3" fmla="*/ 1340688 h 1868555"/>
              <a:gd name="connsiteX4" fmla="*/ 244316 w 781812"/>
              <a:gd name="connsiteY4" fmla="*/ 1096372 h 1868555"/>
              <a:gd name="connsiteX5" fmla="*/ 0 w 781812"/>
              <a:gd name="connsiteY5" fmla="*/ 1096372 h 1868555"/>
              <a:gd name="connsiteX6" fmla="*/ 0 w 781812"/>
              <a:gd name="connsiteY6" fmla="*/ 803192 h 1868555"/>
              <a:gd name="connsiteX7" fmla="*/ 586359 w 781812"/>
              <a:gd name="connsiteY7" fmla="*/ 803192 h 1868555"/>
              <a:gd name="connsiteX8" fmla="*/ 781812 w 781812"/>
              <a:gd name="connsiteY8" fmla="*/ 656603 h 1868555"/>
              <a:gd name="connsiteX9" fmla="*/ 586359 w 781812"/>
              <a:gd name="connsiteY9" fmla="*/ 949782 h 1868555"/>
              <a:gd name="connsiteX10" fmla="*/ 781812 w 781812"/>
              <a:gd name="connsiteY10" fmla="*/ 949782 h 1868555"/>
              <a:gd name="connsiteX11" fmla="*/ 586359 w 781812"/>
              <a:gd name="connsiteY11" fmla="*/ 1096372 h 1868555"/>
              <a:gd name="connsiteX12" fmla="*/ 781812 w 781812"/>
              <a:gd name="connsiteY12" fmla="*/ 1242962 h 1868555"/>
              <a:gd name="connsiteX0" fmla="*/ 454914 w 781812"/>
              <a:gd name="connsiteY0" fmla="*/ 1868555 h 1868555"/>
              <a:gd name="connsiteX1" fmla="*/ 48602 w 781812"/>
              <a:gd name="connsiteY1" fmla="*/ 0 h 1868555"/>
              <a:gd name="connsiteX0" fmla="*/ 0 w 781812"/>
              <a:gd name="connsiteY0" fmla="*/ 921531 h 1459027"/>
              <a:gd name="connsiteX1" fmla="*/ 0 w 781812"/>
              <a:gd name="connsiteY1" fmla="*/ 1214711 h 1459027"/>
              <a:gd name="connsiteX2" fmla="*/ 244316 w 781812"/>
              <a:gd name="connsiteY2" fmla="*/ 1214711 h 1459027"/>
              <a:gd name="connsiteX3" fmla="*/ 488633 w 781812"/>
              <a:gd name="connsiteY3" fmla="*/ 1459027 h 1459027"/>
              <a:gd name="connsiteX4" fmla="*/ 488633 w 781812"/>
              <a:gd name="connsiteY4" fmla="*/ 677215 h 1459027"/>
              <a:gd name="connsiteX5" fmla="*/ 244316 w 781812"/>
              <a:gd name="connsiteY5" fmla="*/ 921531 h 1459027"/>
              <a:gd name="connsiteX6" fmla="*/ 0 w 781812"/>
              <a:gd name="connsiteY6" fmla="*/ 921531 h 1459027"/>
              <a:gd name="connsiteX0" fmla="*/ 0 w 781812"/>
              <a:gd name="connsiteY0" fmla="*/ 921531 h 1459027"/>
              <a:gd name="connsiteX1" fmla="*/ 0 w 781812"/>
              <a:gd name="connsiteY1" fmla="*/ 1214711 h 1459027"/>
              <a:gd name="connsiteX2" fmla="*/ 244316 w 781812"/>
              <a:gd name="connsiteY2" fmla="*/ 1214711 h 1459027"/>
              <a:gd name="connsiteX3" fmla="*/ 488633 w 781812"/>
              <a:gd name="connsiteY3" fmla="*/ 1459027 h 1459027"/>
              <a:gd name="connsiteX4" fmla="*/ 488633 w 781812"/>
              <a:gd name="connsiteY4" fmla="*/ 677215 h 1459027"/>
              <a:gd name="connsiteX5" fmla="*/ 244316 w 781812"/>
              <a:gd name="connsiteY5" fmla="*/ 921531 h 1459027"/>
              <a:gd name="connsiteX6" fmla="*/ 0 w 781812"/>
              <a:gd name="connsiteY6" fmla="*/ 921531 h 1459027"/>
              <a:gd name="connsiteX0" fmla="*/ 0 w 781812"/>
              <a:gd name="connsiteY0" fmla="*/ 921531 h 1459027"/>
              <a:gd name="connsiteX1" fmla="*/ 244316 w 781812"/>
              <a:gd name="connsiteY1" fmla="*/ 921531 h 1459027"/>
              <a:gd name="connsiteX2" fmla="*/ 488633 w 781812"/>
              <a:gd name="connsiteY2" fmla="*/ 677215 h 1459027"/>
              <a:gd name="connsiteX3" fmla="*/ 488633 w 781812"/>
              <a:gd name="connsiteY3" fmla="*/ 1459027 h 1459027"/>
              <a:gd name="connsiteX4" fmla="*/ 244316 w 781812"/>
              <a:gd name="connsiteY4" fmla="*/ 1214711 h 1459027"/>
              <a:gd name="connsiteX5" fmla="*/ 0 w 781812"/>
              <a:gd name="connsiteY5" fmla="*/ 1214711 h 1459027"/>
              <a:gd name="connsiteX6" fmla="*/ 0 w 781812"/>
              <a:gd name="connsiteY6" fmla="*/ 921531 h 1459027"/>
              <a:gd name="connsiteX7" fmla="*/ 586359 w 781812"/>
              <a:gd name="connsiteY7" fmla="*/ 921531 h 1459027"/>
              <a:gd name="connsiteX8" fmla="*/ 781812 w 781812"/>
              <a:gd name="connsiteY8" fmla="*/ 774942 h 1459027"/>
              <a:gd name="connsiteX9" fmla="*/ 586359 w 781812"/>
              <a:gd name="connsiteY9" fmla="*/ 1068121 h 1459027"/>
              <a:gd name="connsiteX10" fmla="*/ 781812 w 781812"/>
              <a:gd name="connsiteY10" fmla="*/ 1068121 h 1459027"/>
              <a:gd name="connsiteX11" fmla="*/ 586359 w 781812"/>
              <a:gd name="connsiteY11" fmla="*/ 1214711 h 1459027"/>
              <a:gd name="connsiteX12" fmla="*/ 781812 w 781812"/>
              <a:gd name="connsiteY12" fmla="*/ 1361301 h 1459027"/>
              <a:gd name="connsiteX0" fmla="*/ 425097 w 781812"/>
              <a:gd name="connsiteY0" fmla="*/ 317120 h 1459027"/>
              <a:gd name="connsiteX1" fmla="*/ 48602 w 781812"/>
              <a:gd name="connsiteY1" fmla="*/ 118339 h 1459027"/>
              <a:gd name="connsiteX0" fmla="*/ 0 w 781812"/>
              <a:gd name="connsiteY0" fmla="*/ 803192 h 1340688"/>
              <a:gd name="connsiteX1" fmla="*/ 0 w 781812"/>
              <a:gd name="connsiteY1" fmla="*/ 1096372 h 1340688"/>
              <a:gd name="connsiteX2" fmla="*/ 244316 w 781812"/>
              <a:gd name="connsiteY2" fmla="*/ 1096372 h 1340688"/>
              <a:gd name="connsiteX3" fmla="*/ 488633 w 781812"/>
              <a:gd name="connsiteY3" fmla="*/ 1340688 h 1340688"/>
              <a:gd name="connsiteX4" fmla="*/ 488633 w 781812"/>
              <a:gd name="connsiteY4" fmla="*/ 558876 h 1340688"/>
              <a:gd name="connsiteX5" fmla="*/ 244316 w 781812"/>
              <a:gd name="connsiteY5" fmla="*/ 803192 h 1340688"/>
              <a:gd name="connsiteX6" fmla="*/ 0 w 781812"/>
              <a:gd name="connsiteY6" fmla="*/ 803192 h 1340688"/>
              <a:gd name="connsiteX0" fmla="*/ 0 w 781812"/>
              <a:gd name="connsiteY0" fmla="*/ 803192 h 1340688"/>
              <a:gd name="connsiteX1" fmla="*/ 0 w 781812"/>
              <a:gd name="connsiteY1" fmla="*/ 1096372 h 1340688"/>
              <a:gd name="connsiteX2" fmla="*/ 244316 w 781812"/>
              <a:gd name="connsiteY2" fmla="*/ 1096372 h 1340688"/>
              <a:gd name="connsiteX3" fmla="*/ 488633 w 781812"/>
              <a:gd name="connsiteY3" fmla="*/ 1340688 h 1340688"/>
              <a:gd name="connsiteX4" fmla="*/ 488633 w 781812"/>
              <a:gd name="connsiteY4" fmla="*/ 558876 h 1340688"/>
              <a:gd name="connsiteX5" fmla="*/ 244316 w 781812"/>
              <a:gd name="connsiteY5" fmla="*/ 803192 h 1340688"/>
              <a:gd name="connsiteX6" fmla="*/ 0 w 781812"/>
              <a:gd name="connsiteY6" fmla="*/ 803192 h 1340688"/>
              <a:gd name="connsiteX0" fmla="*/ 0 w 781812"/>
              <a:gd name="connsiteY0" fmla="*/ 803192 h 1340688"/>
              <a:gd name="connsiteX1" fmla="*/ 244316 w 781812"/>
              <a:gd name="connsiteY1" fmla="*/ 803192 h 1340688"/>
              <a:gd name="connsiteX2" fmla="*/ 488633 w 781812"/>
              <a:gd name="connsiteY2" fmla="*/ 558876 h 1340688"/>
              <a:gd name="connsiteX3" fmla="*/ 488633 w 781812"/>
              <a:gd name="connsiteY3" fmla="*/ 1340688 h 1340688"/>
              <a:gd name="connsiteX4" fmla="*/ 244316 w 781812"/>
              <a:gd name="connsiteY4" fmla="*/ 1096372 h 1340688"/>
              <a:gd name="connsiteX5" fmla="*/ 0 w 781812"/>
              <a:gd name="connsiteY5" fmla="*/ 1096372 h 1340688"/>
              <a:gd name="connsiteX6" fmla="*/ 0 w 781812"/>
              <a:gd name="connsiteY6" fmla="*/ 803192 h 1340688"/>
              <a:gd name="connsiteX7" fmla="*/ 586359 w 781812"/>
              <a:gd name="connsiteY7" fmla="*/ 803192 h 1340688"/>
              <a:gd name="connsiteX8" fmla="*/ 781812 w 781812"/>
              <a:gd name="connsiteY8" fmla="*/ 656603 h 1340688"/>
              <a:gd name="connsiteX9" fmla="*/ 586359 w 781812"/>
              <a:gd name="connsiteY9" fmla="*/ 949782 h 1340688"/>
              <a:gd name="connsiteX10" fmla="*/ 781812 w 781812"/>
              <a:gd name="connsiteY10" fmla="*/ 949782 h 1340688"/>
              <a:gd name="connsiteX11" fmla="*/ 586359 w 781812"/>
              <a:gd name="connsiteY11" fmla="*/ 1096372 h 1340688"/>
              <a:gd name="connsiteX12" fmla="*/ 781812 w 781812"/>
              <a:gd name="connsiteY12" fmla="*/ 1242962 h 1340688"/>
              <a:gd name="connsiteX0" fmla="*/ 425097 w 781812"/>
              <a:gd name="connsiteY0" fmla="*/ 198781 h 1340688"/>
              <a:gd name="connsiteX1" fmla="*/ 48602 w 781812"/>
              <a:gd name="connsiteY1" fmla="*/ 0 h 1340688"/>
              <a:gd name="connsiteX0" fmla="*/ 0 w 781812"/>
              <a:gd name="connsiteY0" fmla="*/ 803192 h 1340688"/>
              <a:gd name="connsiteX1" fmla="*/ 0 w 781812"/>
              <a:gd name="connsiteY1" fmla="*/ 1096372 h 1340688"/>
              <a:gd name="connsiteX2" fmla="*/ 244316 w 781812"/>
              <a:gd name="connsiteY2" fmla="*/ 1096372 h 1340688"/>
              <a:gd name="connsiteX3" fmla="*/ 488633 w 781812"/>
              <a:gd name="connsiteY3" fmla="*/ 1340688 h 1340688"/>
              <a:gd name="connsiteX4" fmla="*/ 488633 w 781812"/>
              <a:gd name="connsiteY4" fmla="*/ 558876 h 1340688"/>
              <a:gd name="connsiteX5" fmla="*/ 244316 w 781812"/>
              <a:gd name="connsiteY5" fmla="*/ 803192 h 1340688"/>
              <a:gd name="connsiteX6" fmla="*/ 0 w 781812"/>
              <a:gd name="connsiteY6" fmla="*/ 803192 h 1340688"/>
              <a:gd name="connsiteX0" fmla="*/ 0 w 781812"/>
              <a:gd name="connsiteY0" fmla="*/ 803192 h 1340688"/>
              <a:gd name="connsiteX1" fmla="*/ 0 w 781812"/>
              <a:gd name="connsiteY1" fmla="*/ 1096372 h 1340688"/>
              <a:gd name="connsiteX2" fmla="*/ 244316 w 781812"/>
              <a:gd name="connsiteY2" fmla="*/ 1096372 h 1340688"/>
              <a:gd name="connsiteX3" fmla="*/ 488633 w 781812"/>
              <a:gd name="connsiteY3" fmla="*/ 1340688 h 1340688"/>
              <a:gd name="connsiteX4" fmla="*/ 488633 w 781812"/>
              <a:gd name="connsiteY4" fmla="*/ 558876 h 1340688"/>
              <a:gd name="connsiteX5" fmla="*/ 244316 w 781812"/>
              <a:gd name="connsiteY5" fmla="*/ 803192 h 1340688"/>
              <a:gd name="connsiteX6" fmla="*/ 0 w 781812"/>
              <a:gd name="connsiteY6" fmla="*/ 803192 h 1340688"/>
              <a:gd name="connsiteX0" fmla="*/ 0 w 781812"/>
              <a:gd name="connsiteY0" fmla="*/ 803192 h 1340688"/>
              <a:gd name="connsiteX1" fmla="*/ 244316 w 781812"/>
              <a:gd name="connsiteY1" fmla="*/ 803192 h 1340688"/>
              <a:gd name="connsiteX2" fmla="*/ 488633 w 781812"/>
              <a:gd name="connsiteY2" fmla="*/ 558876 h 1340688"/>
              <a:gd name="connsiteX3" fmla="*/ 488633 w 781812"/>
              <a:gd name="connsiteY3" fmla="*/ 1340688 h 1340688"/>
              <a:gd name="connsiteX4" fmla="*/ 244316 w 781812"/>
              <a:gd name="connsiteY4" fmla="*/ 1096372 h 1340688"/>
              <a:gd name="connsiteX5" fmla="*/ 0 w 781812"/>
              <a:gd name="connsiteY5" fmla="*/ 1096372 h 1340688"/>
              <a:gd name="connsiteX6" fmla="*/ 0 w 781812"/>
              <a:gd name="connsiteY6" fmla="*/ 803192 h 1340688"/>
              <a:gd name="connsiteX7" fmla="*/ 586359 w 781812"/>
              <a:gd name="connsiteY7" fmla="*/ 803192 h 1340688"/>
              <a:gd name="connsiteX8" fmla="*/ 781812 w 781812"/>
              <a:gd name="connsiteY8" fmla="*/ 656603 h 1340688"/>
              <a:gd name="connsiteX9" fmla="*/ 586359 w 781812"/>
              <a:gd name="connsiteY9" fmla="*/ 949782 h 1340688"/>
              <a:gd name="connsiteX10" fmla="*/ 781812 w 781812"/>
              <a:gd name="connsiteY10" fmla="*/ 949782 h 1340688"/>
              <a:gd name="connsiteX11" fmla="*/ 586359 w 781812"/>
              <a:gd name="connsiteY11" fmla="*/ 1096372 h 1340688"/>
              <a:gd name="connsiteX12" fmla="*/ 781812 w 781812"/>
              <a:gd name="connsiteY12" fmla="*/ 1242962 h 1340688"/>
              <a:gd name="connsiteX0" fmla="*/ 425097 w 781812"/>
              <a:gd name="connsiteY0" fmla="*/ 198781 h 1340688"/>
              <a:gd name="connsiteX1" fmla="*/ 48602 w 781812"/>
              <a:gd name="connsiteY1" fmla="*/ 0 h 1340688"/>
              <a:gd name="connsiteX0" fmla="*/ 0 w 781812"/>
              <a:gd name="connsiteY0" fmla="*/ 803192 h 1340688"/>
              <a:gd name="connsiteX1" fmla="*/ 0 w 781812"/>
              <a:gd name="connsiteY1" fmla="*/ 1096372 h 1340688"/>
              <a:gd name="connsiteX2" fmla="*/ 244316 w 781812"/>
              <a:gd name="connsiteY2" fmla="*/ 1096372 h 1340688"/>
              <a:gd name="connsiteX3" fmla="*/ 488633 w 781812"/>
              <a:gd name="connsiteY3" fmla="*/ 1340688 h 1340688"/>
              <a:gd name="connsiteX4" fmla="*/ 488633 w 781812"/>
              <a:gd name="connsiteY4" fmla="*/ 558876 h 1340688"/>
              <a:gd name="connsiteX5" fmla="*/ 244316 w 781812"/>
              <a:gd name="connsiteY5" fmla="*/ 803192 h 1340688"/>
              <a:gd name="connsiteX6" fmla="*/ 0 w 781812"/>
              <a:gd name="connsiteY6" fmla="*/ 803192 h 1340688"/>
              <a:gd name="connsiteX0" fmla="*/ 0 w 781812"/>
              <a:gd name="connsiteY0" fmla="*/ 803192 h 1340688"/>
              <a:gd name="connsiteX1" fmla="*/ 0 w 781812"/>
              <a:gd name="connsiteY1" fmla="*/ 1096372 h 1340688"/>
              <a:gd name="connsiteX2" fmla="*/ 244316 w 781812"/>
              <a:gd name="connsiteY2" fmla="*/ 1096372 h 1340688"/>
              <a:gd name="connsiteX3" fmla="*/ 488633 w 781812"/>
              <a:gd name="connsiteY3" fmla="*/ 1340688 h 1340688"/>
              <a:gd name="connsiteX4" fmla="*/ 488633 w 781812"/>
              <a:gd name="connsiteY4" fmla="*/ 558876 h 1340688"/>
              <a:gd name="connsiteX5" fmla="*/ 244316 w 781812"/>
              <a:gd name="connsiteY5" fmla="*/ 803192 h 1340688"/>
              <a:gd name="connsiteX6" fmla="*/ 0 w 781812"/>
              <a:gd name="connsiteY6" fmla="*/ 803192 h 1340688"/>
              <a:gd name="connsiteX0" fmla="*/ 0 w 781812"/>
              <a:gd name="connsiteY0" fmla="*/ 803192 h 1340688"/>
              <a:gd name="connsiteX1" fmla="*/ 244316 w 781812"/>
              <a:gd name="connsiteY1" fmla="*/ 803192 h 1340688"/>
              <a:gd name="connsiteX2" fmla="*/ 488633 w 781812"/>
              <a:gd name="connsiteY2" fmla="*/ 558876 h 1340688"/>
              <a:gd name="connsiteX3" fmla="*/ 488633 w 781812"/>
              <a:gd name="connsiteY3" fmla="*/ 1340688 h 1340688"/>
              <a:gd name="connsiteX4" fmla="*/ 244316 w 781812"/>
              <a:gd name="connsiteY4" fmla="*/ 1096372 h 1340688"/>
              <a:gd name="connsiteX5" fmla="*/ 0 w 781812"/>
              <a:gd name="connsiteY5" fmla="*/ 1096372 h 1340688"/>
              <a:gd name="connsiteX6" fmla="*/ 0 w 781812"/>
              <a:gd name="connsiteY6" fmla="*/ 803192 h 1340688"/>
              <a:gd name="connsiteX7" fmla="*/ 586359 w 781812"/>
              <a:gd name="connsiteY7" fmla="*/ 803192 h 1340688"/>
              <a:gd name="connsiteX8" fmla="*/ 781812 w 781812"/>
              <a:gd name="connsiteY8" fmla="*/ 656603 h 1340688"/>
              <a:gd name="connsiteX9" fmla="*/ 586359 w 781812"/>
              <a:gd name="connsiteY9" fmla="*/ 949782 h 1340688"/>
              <a:gd name="connsiteX10" fmla="*/ 781812 w 781812"/>
              <a:gd name="connsiteY10" fmla="*/ 949782 h 1340688"/>
              <a:gd name="connsiteX11" fmla="*/ 586359 w 781812"/>
              <a:gd name="connsiteY11" fmla="*/ 1096372 h 1340688"/>
              <a:gd name="connsiteX12" fmla="*/ 781812 w 781812"/>
              <a:gd name="connsiteY12" fmla="*/ 1242962 h 1340688"/>
              <a:gd name="connsiteX0" fmla="*/ 425097 w 781812"/>
              <a:gd name="connsiteY0" fmla="*/ 198781 h 1340688"/>
              <a:gd name="connsiteX1" fmla="*/ 48602 w 781812"/>
              <a:gd name="connsiteY1" fmla="*/ 0 h 1340688"/>
              <a:gd name="connsiteX0" fmla="*/ 0 w 781812"/>
              <a:gd name="connsiteY0" fmla="*/ 803192 h 1340688"/>
              <a:gd name="connsiteX1" fmla="*/ 0 w 781812"/>
              <a:gd name="connsiteY1" fmla="*/ 1096372 h 1340688"/>
              <a:gd name="connsiteX2" fmla="*/ 244316 w 781812"/>
              <a:gd name="connsiteY2" fmla="*/ 1096372 h 1340688"/>
              <a:gd name="connsiteX3" fmla="*/ 488633 w 781812"/>
              <a:gd name="connsiteY3" fmla="*/ 1340688 h 1340688"/>
              <a:gd name="connsiteX4" fmla="*/ 488633 w 781812"/>
              <a:gd name="connsiteY4" fmla="*/ 558876 h 1340688"/>
              <a:gd name="connsiteX5" fmla="*/ 244316 w 781812"/>
              <a:gd name="connsiteY5" fmla="*/ 803192 h 1340688"/>
              <a:gd name="connsiteX6" fmla="*/ 0 w 781812"/>
              <a:gd name="connsiteY6" fmla="*/ 803192 h 1340688"/>
              <a:gd name="connsiteX0" fmla="*/ 0 w 781812"/>
              <a:gd name="connsiteY0" fmla="*/ 803192 h 1340688"/>
              <a:gd name="connsiteX1" fmla="*/ 0 w 781812"/>
              <a:gd name="connsiteY1" fmla="*/ 1096372 h 1340688"/>
              <a:gd name="connsiteX2" fmla="*/ 244316 w 781812"/>
              <a:gd name="connsiteY2" fmla="*/ 1096372 h 1340688"/>
              <a:gd name="connsiteX3" fmla="*/ 488633 w 781812"/>
              <a:gd name="connsiteY3" fmla="*/ 1340688 h 1340688"/>
              <a:gd name="connsiteX4" fmla="*/ 488633 w 781812"/>
              <a:gd name="connsiteY4" fmla="*/ 558876 h 1340688"/>
              <a:gd name="connsiteX5" fmla="*/ 244316 w 781812"/>
              <a:gd name="connsiteY5" fmla="*/ 803192 h 1340688"/>
              <a:gd name="connsiteX6" fmla="*/ 0 w 781812"/>
              <a:gd name="connsiteY6" fmla="*/ 803192 h 1340688"/>
              <a:gd name="connsiteX0" fmla="*/ 0 w 781812"/>
              <a:gd name="connsiteY0" fmla="*/ 803192 h 1340688"/>
              <a:gd name="connsiteX1" fmla="*/ 244316 w 781812"/>
              <a:gd name="connsiteY1" fmla="*/ 803192 h 1340688"/>
              <a:gd name="connsiteX2" fmla="*/ 488633 w 781812"/>
              <a:gd name="connsiteY2" fmla="*/ 558876 h 1340688"/>
              <a:gd name="connsiteX3" fmla="*/ 488633 w 781812"/>
              <a:gd name="connsiteY3" fmla="*/ 1340688 h 1340688"/>
              <a:gd name="connsiteX4" fmla="*/ 244316 w 781812"/>
              <a:gd name="connsiteY4" fmla="*/ 1096372 h 1340688"/>
              <a:gd name="connsiteX5" fmla="*/ 0 w 781812"/>
              <a:gd name="connsiteY5" fmla="*/ 1096372 h 1340688"/>
              <a:gd name="connsiteX6" fmla="*/ 0 w 781812"/>
              <a:gd name="connsiteY6" fmla="*/ 803192 h 1340688"/>
              <a:gd name="connsiteX7" fmla="*/ 586359 w 781812"/>
              <a:gd name="connsiteY7" fmla="*/ 803192 h 1340688"/>
              <a:gd name="connsiteX8" fmla="*/ 781812 w 781812"/>
              <a:gd name="connsiteY8" fmla="*/ 656603 h 1340688"/>
              <a:gd name="connsiteX9" fmla="*/ 586359 w 781812"/>
              <a:gd name="connsiteY9" fmla="*/ 949782 h 1340688"/>
              <a:gd name="connsiteX10" fmla="*/ 781812 w 781812"/>
              <a:gd name="connsiteY10" fmla="*/ 949782 h 1340688"/>
              <a:gd name="connsiteX11" fmla="*/ 586359 w 781812"/>
              <a:gd name="connsiteY11" fmla="*/ 1096372 h 1340688"/>
              <a:gd name="connsiteX12" fmla="*/ 781812 w 781812"/>
              <a:gd name="connsiteY12" fmla="*/ 1242962 h 1340688"/>
              <a:gd name="connsiteX0" fmla="*/ 425097 w 781812"/>
              <a:gd name="connsiteY0" fmla="*/ 198781 h 1340688"/>
              <a:gd name="connsiteX1" fmla="*/ 48602 w 781812"/>
              <a:gd name="connsiteY1" fmla="*/ 0 h 1340688"/>
              <a:gd name="connsiteX0" fmla="*/ 0 w 781812"/>
              <a:gd name="connsiteY0" fmla="*/ 803192 h 1340688"/>
              <a:gd name="connsiteX1" fmla="*/ 0 w 781812"/>
              <a:gd name="connsiteY1" fmla="*/ 1096372 h 1340688"/>
              <a:gd name="connsiteX2" fmla="*/ 244316 w 781812"/>
              <a:gd name="connsiteY2" fmla="*/ 1096372 h 1340688"/>
              <a:gd name="connsiteX3" fmla="*/ 488633 w 781812"/>
              <a:gd name="connsiteY3" fmla="*/ 1340688 h 1340688"/>
              <a:gd name="connsiteX4" fmla="*/ 488633 w 781812"/>
              <a:gd name="connsiteY4" fmla="*/ 558876 h 1340688"/>
              <a:gd name="connsiteX5" fmla="*/ 244316 w 781812"/>
              <a:gd name="connsiteY5" fmla="*/ 803192 h 1340688"/>
              <a:gd name="connsiteX6" fmla="*/ 0 w 781812"/>
              <a:gd name="connsiteY6" fmla="*/ 803192 h 1340688"/>
              <a:gd name="connsiteX0" fmla="*/ 0 w 781812"/>
              <a:gd name="connsiteY0" fmla="*/ 803192 h 1340688"/>
              <a:gd name="connsiteX1" fmla="*/ 0 w 781812"/>
              <a:gd name="connsiteY1" fmla="*/ 1096372 h 1340688"/>
              <a:gd name="connsiteX2" fmla="*/ 244316 w 781812"/>
              <a:gd name="connsiteY2" fmla="*/ 1096372 h 1340688"/>
              <a:gd name="connsiteX3" fmla="*/ 488633 w 781812"/>
              <a:gd name="connsiteY3" fmla="*/ 1340688 h 1340688"/>
              <a:gd name="connsiteX4" fmla="*/ 488633 w 781812"/>
              <a:gd name="connsiteY4" fmla="*/ 558876 h 1340688"/>
              <a:gd name="connsiteX5" fmla="*/ 244316 w 781812"/>
              <a:gd name="connsiteY5" fmla="*/ 803192 h 1340688"/>
              <a:gd name="connsiteX6" fmla="*/ 0 w 781812"/>
              <a:gd name="connsiteY6" fmla="*/ 803192 h 1340688"/>
              <a:gd name="connsiteX0" fmla="*/ 0 w 781812"/>
              <a:gd name="connsiteY0" fmla="*/ 803192 h 1340688"/>
              <a:gd name="connsiteX1" fmla="*/ 244316 w 781812"/>
              <a:gd name="connsiteY1" fmla="*/ 803192 h 1340688"/>
              <a:gd name="connsiteX2" fmla="*/ 488633 w 781812"/>
              <a:gd name="connsiteY2" fmla="*/ 558876 h 1340688"/>
              <a:gd name="connsiteX3" fmla="*/ 488633 w 781812"/>
              <a:gd name="connsiteY3" fmla="*/ 1340688 h 1340688"/>
              <a:gd name="connsiteX4" fmla="*/ 244316 w 781812"/>
              <a:gd name="connsiteY4" fmla="*/ 1096372 h 1340688"/>
              <a:gd name="connsiteX5" fmla="*/ 0 w 781812"/>
              <a:gd name="connsiteY5" fmla="*/ 1096372 h 1340688"/>
              <a:gd name="connsiteX6" fmla="*/ 0 w 781812"/>
              <a:gd name="connsiteY6" fmla="*/ 803192 h 1340688"/>
              <a:gd name="connsiteX7" fmla="*/ 586359 w 781812"/>
              <a:gd name="connsiteY7" fmla="*/ 803192 h 1340688"/>
              <a:gd name="connsiteX8" fmla="*/ 781812 w 781812"/>
              <a:gd name="connsiteY8" fmla="*/ 656603 h 1340688"/>
              <a:gd name="connsiteX9" fmla="*/ 586359 w 781812"/>
              <a:gd name="connsiteY9" fmla="*/ 949782 h 1340688"/>
              <a:gd name="connsiteX10" fmla="*/ 781812 w 781812"/>
              <a:gd name="connsiteY10" fmla="*/ 949782 h 1340688"/>
              <a:gd name="connsiteX11" fmla="*/ 586359 w 781812"/>
              <a:gd name="connsiteY11" fmla="*/ 1096372 h 1340688"/>
              <a:gd name="connsiteX12" fmla="*/ 781812 w 781812"/>
              <a:gd name="connsiteY12" fmla="*/ 1242962 h 1340688"/>
              <a:gd name="connsiteX0" fmla="*/ 425097 w 781812"/>
              <a:gd name="connsiteY0" fmla="*/ 198781 h 1340688"/>
              <a:gd name="connsiteX1" fmla="*/ 48602 w 781812"/>
              <a:gd name="connsiteY1" fmla="*/ 0 h 1340688"/>
              <a:gd name="connsiteX0" fmla="*/ 0 w 781812"/>
              <a:gd name="connsiteY0" fmla="*/ 1210697 h 1748193"/>
              <a:gd name="connsiteX1" fmla="*/ 0 w 781812"/>
              <a:gd name="connsiteY1" fmla="*/ 1503877 h 1748193"/>
              <a:gd name="connsiteX2" fmla="*/ 244316 w 781812"/>
              <a:gd name="connsiteY2" fmla="*/ 1503877 h 1748193"/>
              <a:gd name="connsiteX3" fmla="*/ 488633 w 781812"/>
              <a:gd name="connsiteY3" fmla="*/ 1748193 h 1748193"/>
              <a:gd name="connsiteX4" fmla="*/ 488633 w 781812"/>
              <a:gd name="connsiteY4" fmla="*/ 966381 h 1748193"/>
              <a:gd name="connsiteX5" fmla="*/ 244316 w 781812"/>
              <a:gd name="connsiteY5" fmla="*/ 1210697 h 1748193"/>
              <a:gd name="connsiteX6" fmla="*/ 0 w 781812"/>
              <a:gd name="connsiteY6" fmla="*/ 1210697 h 1748193"/>
              <a:gd name="connsiteX0" fmla="*/ 0 w 781812"/>
              <a:gd name="connsiteY0" fmla="*/ 1210697 h 1748193"/>
              <a:gd name="connsiteX1" fmla="*/ 0 w 781812"/>
              <a:gd name="connsiteY1" fmla="*/ 1503877 h 1748193"/>
              <a:gd name="connsiteX2" fmla="*/ 244316 w 781812"/>
              <a:gd name="connsiteY2" fmla="*/ 1503877 h 1748193"/>
              <a:gd name="connsiteX3" fmla="*/ 488633 w 781812"/>
              <a:gd name="connsiteY3" fmla="*/ 1748193 h 1748193"/>
              <a:gd name="connsiteX4" fmla="*/ 488633 w 781812"/>
              <a:gd name="connsiteY4" fmla="*/ 966381 h 1748193"/>
              <a:gd name="connsiteX5" fmla="*/ 244316 w 781812"/>
              <a:gd name="connsiteY5" fmla="*/ 1210697 h 1748193"/>
              <a:gd name="connsiteX6" fmla="*/ 0 w 781812"/>
              <a:gd name="connsiteY6" fmla="*/ 1210697 h 1748193"/>
              <a:gd name="connsiteX0" fmla="*/ 0 w 781812"/>
              <a:gd name="connsiteY0" fmla="*/ 1210697 h 1748193"/>
              <a:gd name="connsiteX1" fmla="*/ 244316 w 781812"/>
              <a:gd name="connsiteY1" fmla="*/ 1210697 h 1748193"/>
              <a:gd name="connsiteX2" fmla="*/ 488633 w 781812"/>
              <a:gd name="connsiteY2" fmla="*/ 966381 h 1748193"/>
              <a:gd name="connsiteX3" fmla="*/ 488633 w 781812"/>
              <a:gd name="connsiteY3" fmla="*/ 1748193 h 1748193"/>
              <a:gd name="connsiteX4" fmla="*/ 244316 w 781812"/>
              <a:gd name="connsiteY4" fmla="*/ 1503877 h 1748193"/>
              <a:gd name="connsiteX5" fmla="*/ 0 w 781812"/>
              <a:gd name="connsiteY5" fmla="*/ 1503877 h 1748193"/>
              <a:gd name="connsiteX6" fmla="*/ 0 w 781812"/>
              <a:gd name="connsiteY6" fmla="*/ 1210697 h 1748193"/>
              <a:gd name="connsiteX7" fmla="*/ 586359 w 781812"/>
              <a:gd name="connsiteY7" fmla="*/ 1210697 h 1748193"/>
              <a:gd name="connsiteX8" fmla="*/ 781812 w 781812"/>
              <a:gd name="connsiteY8" fmla="*/ 1064108 h 1748193"/>
              <a:gd name="connsiteX9" fmla="*/ 586359 w 781812"/>
              <a:gd name="connsiteY9" fmla="*/ 1357287 h 1748193"/>
              <a:gd name="connsiteX10" fmla="*/ 781812 w 781812"/>
              <a:gd name="connsiteY10" fmla="*/ 1357287 h 1748193"/>
              <a:gd name="connsiteX11" fmla="*/ 586359 w 781812"/>
              <a:gd name="connsiteY11" fmla="*/ 1503877 h 1748193"/>
              <a:gd name="connsiteX12" fmla="*/ 781812 w 781812"/>
              <a:gd name="connsiteY12" fmla="*/ 1650467 h 1748193"/>
              <a:gd name="connsiteX0" fmla="*/ 425097 w 781812"/>
              <a:gd name="connsiteY0" fmla="*/ 606286 h 1748193"/>
              <a:gd name="connsiteX1" fmla="*/ 187749 w 781812"/>
              <a:gd name="connsiteY1" fmla="*/ 0 h 1748193"/>
              <a:gd name="connsiteX0" fmla="*/ 29851 w 811663"/>
              <a:gd name="connsiteY0" fmla="*/ 1210697 h 1748193"/>
              <a:gd name="connsiteX1" fmla="*/ 29851 w 811663"/>
              <a:gd name="connsiteY1" fmla="*/ 1503877 h 1748193"/>
              <a:gd name="connsiteX2" fmla="*/ 274167 w 811663"/>
              <a:gd name="connsiteY2" fmla="*/ 1503877 h 1748193"/>
              <a:gd name="connsiteX3" fmla="*/ 518484 w 811663"/>
              <a:gd name="connsiteY3" fmla="*/ 1748193 h 1748193"/>
              <a:gd name="connsiteX4" fmla="*/ 518484 w 811663"/>
              <a:gd name="connsiteY4" fmla="*/ 966381 h 1748193"/>
              <a:gd name="connsiteX5" fmla="*/ 274167 w 811663"/>
              <a:gd name="connsiteY5" fmla="*/ 1210697 h 1748193"/>
              <a:gd name="connsiteX6" fmla="*/ 29851 w 811663"/>
              <a:gd name="connsiteY6" fmla="*/ 1210697 h 1748193"/>
              <a:gd name="connsiteX0" fmla="*/ 29851 w 811663"/>
              <a:gd name="connsiteY0" fmla="*/ 1210697 h 1748193"/>
              <a:gd name="connsiteX1" fmla="*/ 29851 w 811663"/>
              <a:gd name="connsiteY1" fmla="*/ 1503877 h 1748193"/>
              <a:gd name="connsiteX2" fmla="*/ 274167 w 811663"/>
              <a:gd name="connsiteY2" fmla="*/ 1503877 h 1748193"/>
              <a:gd name="connsiteX3" fmla="*/ 518484 w 811663"/>
              <a:gd name="connsiteY3" fmla="*/ 1748193 h 1748193"/>
              <a:gd name="connsiteX4" fmla="*/ 518484 w 811663"/>
              <a:gd name="connsiteY4" fmla="*/ 966381 h 1748193"/>
              <a:gd name="connsiteX5" fmla="*/ 274167 w 811663"/>
              <a:gd name="connsiteY5" fmla="*/ 1210697 h 1748193"/>
              <a:gd name="connsiteX6" fmla="*/ 29851 w 811663"/>
              <a:gd name="connsiteY6" fmla="*/ 1210697 h 1748193"/>
              <a:gd name="connsiteX0" fmla="*/ 29851 w 811663"/>
              <a:gd name="connsiteY0" fmla="*/ 1210697 h 1748193"/>
              <a:gd name="connsiteX1" fmla="*/ 274167 w 811663"/>
              <a:gd name="connsiteY1" fmla="*/ 1210697 h 1748193"/>
              <a:gd name="connsiteX2" fmla="*/ 518484 w 811663"/>
              <a:gd name="connsiteY2" fmla="*/ 966381 h 1748193"/>
              <a:gd name="connsiteX3" fmla="*/ 518484 w 811663"/>
              <a:gd name="connsiteY3" fmla="*/ 1748193 h 1748193"/>
              <a:gd name="connsiteX4" fmla="*/ 274167 w 811663"/>
              <a:gd name="connsiteY4" fmla="*/ 1503877 h 1748193"/>
              <a:gd name="connsiteX5" fmla="*/ 29851 w 811663"/>
              <a:gd name="connsiteY5" fmla="*/ 1503877 h 1748193"/>
              <a:gd name="connsiteX6" fmla="*/ 29851 w 811663"/>
              <a:gd name="connsiteY6" fmla="*/ 1210697 h 1748193"/>
              <a:gd name="connsiteX7" fmla="*/ 616210 w 811663"/>
              <a:gd name="connsiteY7" fmla="*/ 1210697 h 1748193"/>
              <a:gd name="connsiteX8" fmla="*/ 811663 w 811663"/>
              <a:gd name="connsiteY8" fmla="*/ 1064108 h 1748193"/>
              <a:gd name="connsiteX9" fmla="*/ 616210 w 811663"/>
              <a:gd name="connsiteY9" fmla="*/ 1357287 h 1748193"/>
              <a:gd name="connsiteX10" fmla="*/ 811663 w 811663"/>
              <a:gd name="connsiteY10" fmla="*/ 1357287 h 1748193"/>
              <a:gd name="connsiteX11" fmla="*/ 616210 w 811663"/>
              <a:gd name="connsiteY11" fmla="*/ 1503877 h 1748193"/>
              <a:gd name="connsiteX12" fmla="*/ 811663 w 811663"/>
              <a:gd name="connsiteY12" fmla="*/ 1650467 h 1748193"/>
              <a:gd name="connsiteX0" fmla="*/ 454948 w 811663"/>
              <a:gd name="connsiteY0" fmla="*/ 606286 h 1748193"/>
              <a:gd name="connsiteX1" fmla="*/ 217600 w 811663"/>
              <a:gd name="connsiteY1" fmla="*/ 0 h 1748193"/>
              <a:gd name="connsiteX2" fmla="*/ 0 w 811663"/>
              <a:gd name="connsiteY2" fmla="*/ 798368 h 1748193"/>
              <a:gd name="connsiteX0" fmla="*/ 29851 w 811663"/>
              <a:gd name="connsiteY0" fmla="*/ 604411 h 1141907"/>
              <a:gd name="connsiteX1" fmla="*/ 29851 w 811663"/>
              <a:gd name="connsiteY1" fmla="*/ 897591 h 1141907"/>
              <a:gd name="connsiteX2" fmla="*/ 274167 w 811663"/>
              <a:gd name="connsiteY2" fmla="*/ 897591 h 1141907"/>
              <a:gd name="connsiteX3" fmla="*/ 518484 w 811663"/>
              <a:gd name="connsiteY3" fmla="*/ 1141907 h 1141907"/>
              <a:gd name="connsiteX4" fmla="*/ 518484 w 811663"/>
              <a:gd name="connsiteY4" fmla="*/ 360095 h 1141907"/>
              <a:gd name="connsiteX5" fmla="*/ 274167 w 811663"/>
              <a:gd name="connsiteY5" fmla="*/ 604411 h 1141907"/>
              <a:gd name="connsiteX6" fmla="*/ 29851 w 811663"/>
              <a:gd name="connsiteY6" fmla="*/ 604411 h 1141907"/>
              <a:gd name="connsiteX0" fmla="*/ 29851 w 811663"/>
              <a:gd name="connsiteY0" fmla="*/ 604411 h 1141907"/>
              <a:gd name="connsiteX1" fmla="*/ 29851 w 811663"/>
              <a:gd name="connsiteY1" fmla="*/ 897591 h 1141907"/>
              <a:gd name="connsiteX2" fmla="*/ 274167 w 811663"/>
              <a:gd name="connsiteY2" fmla="*/ 897591 h 1141907"/>
              <a:gd name="connsiteX3" fmla="*/ 518484 w 811663"/>
              <a:gd name="connsiteY3" fmla="*/ 1141907 h 1141907"/>
              <a:gd name="connsiteX4" fmla="*/ 518484 w 811663"/>
              <a:gd name="connsiteY4" fmla="*/ 360095 h 1141907"/>
              <a:gd name="connsiteX5" fmla="*/ 274167 w 811663"/>
              <a:gd name="connsiteY5" fmla="*/ 604411 h 1141907"/>
              <a:gd name="connsiteX6" fmla="*/ 29851 w 811663"/>
              <a:gd name="connsiteY6" fmla="*/ 604411 h 1141907"/>
              <a:gd name="connsiteX0" fmla="*/ 29851 w 811663"/>
              <a:gd name="connsiteY0" fmla="*/ 604411 h 1141907"/>
              <a:gd name="connsiteX1" fmla="*/ 274167 w 811663"/>
              <a:gd name="connsiteY1" fmla="*/ 604411 h 1141907"/>
              <a:gd name="connsiteX2" fmla="*/ 518484 w 811663"/>
              <a:gd name="connsiteY2" fmla="*/ 360095 h 1141907"/>
              <a:gd name="connsiteX3" fmla="*/ 518484 w 811663"/>
              <a:gd name="connsiteY3" fmla="*/ 1141907 h 1141907"/>
              <a:gd name="connsiteX4" fmla="*/ 274167 w 811663"/>
              <a:gd name="connsiteY4" fmla="*/ 897591 h 1141907"/>
              <a:gd name="connsiteX5" fmla="*/ 29851 w 811663"/>
              <a:gd name="connsiteY5" fmla="*/ 897591 h 1141907"/>
              <a:gd name="connsiteX6" fmla="*/ 29851 w 811663"/>
              <a:gd name="connsiteY6" fmla="*/ 604411 h 1141907"/>
              <a:gd name="connsiteX7" fmla="*/ 616210 w 811663"/>
              <a:gd name="connsiteY7" fmla="*/ 604411 h 1141907"/>
              <a:gd name="connsiteX8" fmla="*/ 811663 w 811663"/>
              <a:gd name="connsiteY8" fmla="*/ 457822 h 1141907"/>
              <a:gd name="connsiteX9" fmla="*/ 616210 w 811663"/>
              <a:gd name="connsiteY9" fmla="*/ 751001 h 1141907"/>
              <a:gd name="connsiteX10" fmla="*/ 811663 w 811663"/>
              <a:gd name="connsiteY10" fmla="*/ 751001 h 1141907"/>
              <a:gd name="connsiteX11" fmla="*/ 616210 w 811663"/>
              <a:gd name="connsiteY11" fmla="*/ 897591 h 1141907"/>
              <a:gd name="connsiteX12" fmla="*/ 811663 w 811663"/>
              <a:gd name="connsiteY12" fmla="*/ 1044181 h 1141907"/>
              <a:gd name="connsiteX0" fmla="*/ 454948 w 811663"/>
              <a:gd name="connsiteY0" fmla="*/ 0 h 1141907"/>
              <a:gd name="connsiteX1" fmla="*/ 0 w 811663"/>
              <a:gd name="connsiteY1" fmla="*/ 192082 h 1141907"/>
              <a:gd name="connsiteX0" fmla="*/ 29851 w 811663"/>
              <a:gd name="connsiteY0" fmla="*/ 412329 h 949825"/>
              <a:gd name="connsiteX1" fmla="*/ 29851 w 811663"/>
              <a:gd name="connsiteY1" fmla="*/ 705509 h 949825"/>
              <a:gd name="connsiteX2" fmla="*/ 274167 w 811663"/>
              <a:gd name="connsiteY2" fmla="*/ 705509 h 949825"/>
              <a:gd name="connsiteX3" fmla="*/ 518484 w 811663"/>
              <a:gd name="connsiteY3" fmla="*/ 949825 h 949825"/>
              <a:gd name="connsiteX4" fmla="*/ 518484 w 811663"/>
              <a:gd name="connsiteY4" fmla="*/ 168013 h 949825"/>
              <a:gd name="connsiteX5" fmla="*/ 274167 w 811663"/>
              <a:gd name="connsiteY5" fmla="*/ 412329 h 949825"/>
              <a:gd name="connsiteX6" fmla="*/ 29851 w 811663"/>
              <a:gd name="connsiteY6" fmla="*/ 412329 h 949825"/>
              <a:gd name="connsiteX0" fmla="*/ 29851 w 811663"/>
              <a:gd name="connsiteY0" fmla="*/ 412329 h 949825"/>
              <a:gd name="connsiteX1" fmla="*/ 29851 w 811663"/>
              <a:gd name="connsiteY1" fmla="*/ 705509 h 949825"/>
              <a:gd name="connsiteX2" fmla="*/ 274167 w 811663"/>
              <a:gd name="connsiteY2" fmla="*/ 705509 h 949825"/>
              <a:gd name="connsiteX3" fmla="*/ 518484 w 811663"/>
              <a:gd name="connsiteY3" fmla="*/ 949825 h 949825"/>
              <a:gd name="connsiteX4" fmla="*/ 518484 w 811663"/>
              <a:gd name="connsiteY4" fmla="*/ 168013 h 949825"/>
              <a:gd name="connsiteX5" fmla="*/ 274167 w 811663"/>
              <a:gd name="connsiteY5" fmla="*/ 412329 h 949825"/>
              <a:gd name="connsiteX6" fmla="*/ 29851 w 811663"/>
              <a:gd name="connsiteY6" fmla="*/ 412329 h 949825"/>
              <a:gd name="connsiteX0" fmla="*/ 29851 w 811663"/>
              <a:gd name="connsiteY0" fmla="*/ 412329 h 949825"/>
              <a:gd name="connsiteX1" fmla="*/ 274167 w 811663"/>
              <a:gd name="connsiteY1" fmla="*/ 412329 h 949825"/>
              <a:gd name="connsiteX2" fmla="*/ 518484 w 811663"/>
              <a:gd name="connsiteY2" fmla="*/ 168013 h 949825"/>
              <a:gd name="connsiteX3" fmla="*/ 518484 w 811663"/>
              <a:gd name="connsiteY3" fmla="*/ 949825 h 949825"/>
              <a:gd name="connsiteX4" fmla="*/ 274167 w 811663"/>
              <a:gd name="connsiteY4" fmla="*/ 705509 h 949825"/>
              <a:gd name="connsiteX5" fmla="*/ 29851 w 811663"/>
              <a:gd name="connsiteY5" fmla="*/ 705509 h 949825"/>
              <a:gd name="connsiteX6" fmla="*/ 29851 w 811663"/>
              <a:gd name="connsiteY6" fmla="*/ 412329 h 949825"/>
              <a:gd name="connsiteX7" fmla="*/ 616210 w 811663"/>
              <a:gd name="connsiteY7" fmla="*/ 412329 h 949825"/>
              <a:gd name="connsiteX8" fmla="*/ 811663 w 811663"/>
              <a:gd name="connsiteY8" fmla="*/ 265740 h 949825"/>
              <a:gd name="connsiteX9" fmla="*/ 616210 w 811663"/>
              <a:gd name="connsiteY9" fmla="*/ 558919 h 949825"/>
              <a:gd name="connsiteX10" fmla="*/ 811663 w 811663"/>
              <a:gd name="connsiteY10" fmla="*/ 558919 h 949825"/>
              <a:gd name="connsiteX11" fmla="*/ 616210 w 811663"/>
              <a:gd name="connsiteY11" fmla="*/ 705509 h 949825"/>
              <a:gd name="connsiteX12" fmla="*/ 811663 w 811663"/>
              <a:gd name="connsiteY12" fmla="*/ 852099 h 949825"/>
              <a:gd name="connsiteX0" fmla="*/ 266104 w 811663"/>
              <a:gd name="connsiteY0" fmla="*/ 404266 h 949825"/>
              <a:gd name="connsiteX1" fmla="*/ 0 w 811663"/>
              <a:gd name="connsiteY1" fmla="*/ 0 h 949825"/>
              <a:gd name="connsiteX0" fmla="*/ 0 w 781812"/>
              <a:gd name="connsiteY0" fmla="*/ 244316 h 781812"/>
              <a:gd name="connsiteX1" fmla="*/ 0 w 781812"/>
              <a:gd name="connsiteY1" fmla="*/ 537496 h 781812"/>
              <a:gd name="connsiteX2" fmla="*/ 244316 w 781812"/>
              <a:gd name="connsiteY2" fmla="*/ 537496 h 781812"/>
              <a:gd name="connsiteX3" fmla="*/ 488633 w 781812"/>
              <a:gd name="connsiteY3" fmla="*/ 781812 h 781812"/>
              <a:gd name="connsiteX4" fmla="*/ 488633 w 781812"/>
              <a:gd name="connsiteY4" fmla="*/ 0 h 781812"/>
              <a:gd name="connsiteX5" fmla="*/ 244316 w 781812"/>
              <a:gd name="connsiteY5" fmla="*/ 244316 h 781812"/>
              <a:gd name="connsiteX6" fmla="*/ 0 w 781812"/>
              <a:gd name="connsiteY6" fmla="*/ 244316 h 781812"/>
              <a:gd name="connsiteX0" fmla="*/ 0 w 781812"/>
              <a:gd name="connsiteY0" fmla="*/ 244316 h 781812"/>
              <a:gd name="connsiteX1" fmla="*/ 0 w 781812"/>
              <a:gd name="connsiteY1" fmla="*/ 537496 h 781812"/>
              <a:gd name="connsiteX2" fmla="*/ 244316 w 781812"/>
              <a:gd name="connsiteY2" fmla="*/ 537496 h 781812"/>
              <a:gd name="connsiteX3" fmla="*/ 488633 w 781812"/>
              <a:gd name="connsiteY3" fmla="*/ 781812 h 781812"/>
              <a:gd name="connsiteX4" fmla="*/ 488633 w 781812"/>
              <a:gd name="connsiteY4" fmla="*/ 0 h 781812"/>
              <a:gd name="connsiteX5" fmla="*/ 244316 w 781812"/>
              <a:gd name="connsiteY5" fmla="*/ 244316 h 781812"/>
              <a:gd name="connsiteX6" fmla="*/ 0 w 781812"/>
              <a:gd name="connsiteY6" fmla="*/ 244316 h 781812"/>
              <a:gd name="connsiteX0" fmla="*/ 0 w 781812"/>
              <a:gd name="connsiteY0" fmla="*/ 244316 h 781812"/>
              <a:gd name="connsiteX1" fmla="*/ 244316 w 781812"/>
              <a:gd name="connsiteY1" fmla="*/ 244316 h 781812"/>
              <a:gd name="connsiteX2" fmla="*/ 488633 w 781812"/>
              <a:gd name="connsiteY2" fmla="*/ 0 h 781812"/>
              <a:gd name="connsiteX3" fmla="*/ 488633 w 781812"/>
              <a:gd name="connsiteY3" fmla="*/ 781812 h 781812"/>
              <a:gd name="connsiteX4" fmla="*/ 244316 w 781812"/>
              <a:gd name="connsiteY4" fmla="*/ 537496 h 781812"/>
              <a:gd name="connsiteX5" fmla="*/ 0 w 781812"/>
              <a:gd name="connsiteY5" fmla="*/ 537496 h 781812"/>
              <a:gd name="connsiteX6" fmla="*/ 0 w 781812"/>
              <a:gd name="connsiteY6" fmla="*/ 244316 h 781812"/>
              <a:gd name="connsiteX7" fmla="*/ 586359 w 781812"/>
              <a:gd name="connsiteY7" fmla="*/ 244316 h 781812"/>
              <a:gd name="connsiteX8" fmla="*/ 781812 w 781812"/>
              <a:gd name="connsiteY8" fmla="*/ 97727 h 781812"/>
              <a:gd name="connsiteX9" fmla="*/ 586359 w 781812"/>
              <a:gd name="connsiteY9" fmla="*/ 390906 h 781812"/>
              <a:gd name="connsiteX10" fmla="*/ 781812 w 781812"/>
              <a:gd name="connsiteY10" fmla="*/ 390906 h 781812"/>
              <a:gd name="connsiteX11" fmla="*/ 586359 w 781812"/>
              <a:gd name="connsiteY11" fmla="*/ 537496 h 781812"/>
              <a:gd name="connsiteX12" fmla="*/ 781812 w 781812"/>
              <a:gd name="connsiteY12" fmla="*/ 684086 h 781812"/>
              <a:gd name="connsiteX0" fmla="*/ 236253 w 781812"/>
              <a:gd name="connsiteY0" fmla="*/ 236253 h 781812"/>
              <a:gd name="connsiteX1" fmla="*/ 9906 w 781812"/>
              <a:gd name="connsiteY1" fmla="*/ 249431 h 78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1812" h="781812" stroke="0" extrusionOk="0">
                <a:moveTo>
                  <a:pt x="0" y="244316"/>
                </a:moveTo>
                <a:lnTo>
                  <a:pt x="0" y="537496"/>
                </a:lnTo>
                <a:lnTo>
                  <a:pt x="244316" y="537496"/>
                </a:lnTo>
                <a:lnTo>
                  <a:pt x="488633" y="781812"/>
                </a:lnTo>
                <a:lnTo>
                  <a:pt x="488633" y="0"/>
                </a:lnTo>
                <a:lnTo>
                  <a:pt x="244316" y="244316"/>
                </a:lnTo>
                <a:lnTo>
                  <a:pt x="0" y="244316"/>
                </a:lnTo>
                <a:close/>
              </a:path>
              <a:path w="781812" h="781812" fill="darken" stroke="0" extrusionOk="0">
                <a:moveTo>
                  <a:pt x="0" y="244316"/>
                </a:moveTo>
                <a:lnTo>
                  <a:pt x="0" y="537496"/>
                </a:lnTo>
                <a:lnTo>
                  <a:pt x="244316" y="537496"/>
                </a:lnTo>
                <a:lnTo>
                  <a:pt x="488633" y="781812"/>
                </a:lnTo>
                <a:lnTo>
                  <a:pt x="488633" y="0"/>
                </a:lnTo>
                <a:lnTo>
                  <a:pt x="244316" y="244316"/>
                </a:lnTo>
                <a:lnTo>
                  <a:pt x="0" y="244316"/>
                </a:lnTo>
                <a:close/>
              </a:path>
              <a:path w="781812" h="781812" fill="none" extrusionOk="0">
                <a:moveTo>
                  <a:pt x="0" y="244316"/>
                </a:moveTo>
                <a:lnTo>
                  <a:pt x="244316" y="244316"/>
                </a:lnTo>
                <a:lnTo>
                  <a:pt x="488633" y="0"/>
                </a:lnTo>
                <a:lnTo>
                  <a:pt x="488633" y="781812"/>
                </a:lnTo>
                <a:lnTo>
                  <a:pt x="244316" y="537496"/>
                </a:lnTo>
                <a:lnTo>
                  <a:pt x="0" y="537496"/>
                </a:lnTo>
                <a:lnTo>
                  <a:pt x="0" y="244316"/>
                </a:lnTo>
                <a:close/>
                <a:moveTo>
                  <a:pt x="586359" y="244316"/>
                </a:moveTo>
                <a:lnTo>
                  <a:pt x="781812" y="97727"/>
                </a:lnTo>
                <a:moveTo>
                  <a:pt x="586359" y="390906"/>
                </a:moveTo>
                <a:lnTo>
                  <a:pt x="781812" y="390906"/>
                </a:lnTo>
                <a:moveTo>
                  <a:pt x="586359" y="537496"/>
                </a:moveTo>
                <a:lnTo>
                  <a:pt x="781812" y="684086"/>
                </a:lnTo>
              </a:path>
              <a:path w="781812" h="781812" fill="none">
                <a:moveTo>
                  <a:pt x="236253" y="236253"/>
                </a:moveTo>
                <a:lnTo>
                  <a:pt x="9906" y="249431"/>
                </a:ln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 sz="24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6683210" y="3642217"/>
            <a:ext cx="2454436" cy="584835"/>
            <a:chOff x="7017190" y="3593060"/>
            <a:chExt cx="2454436" cy="584835"/>
          </a:xfrm>
        </p:grpSpPr>
        <p:sp>
          <p:nvSpPr>
            <p:cNvPr id="10" name="円形吹き出し 9"/>
            <p:cNvSpPr/>
            <p:nvPr/>
          </p:nvSpPr>
          <p:spPr>
            <a:xfrm>
              <a:off x="7017190" y="3593060"/>
              <a:ext cx="2454436" cy="584835"/>
            </a:xfrm>
            <a:prstGeom prst="wedgeEllipseCallout">
              <a:avLst>
                <a:gd name="adj1" fmla="val -22535"/>
                <a:gd name="adj2" fmla="val -98726"/>
              </a:avLst>
            </a:prstGeom>
            <a:solidFill>
              <a:srgbClr val="FFFFEB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7345216" y="3697286"/>
              <a:ext cx="20393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　</a:t>
              </a:r>
              <a:r>
                <a:rPr lang="ja-JP" altLang="en-US" dirty="0" err="1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いっぱさん</a:t>
              </a:r>
              <a:r>
                <a:rPr lang="ja-JP" altLang="en-US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きゅうほう</a:t>
              </a:r>
            </a:p>
          </p:txBody>
        </p:sp>
        <p:sp>
          <p:nvSpPr>
            <p:cNvPr id="23" name="動作設定ボタン: サウンド 32">
              <a:hlinkClick r:id="" action="ppaction://noaction" highlightClick="1">
                <a:snd r:embed="rId5" name="applause.wav"/>
              </a:hlinkClick>
            </p:cNvPr>
            <p:cNvSpPr/>
            <p:nvPr/>
          </p:nvSpPr>
          <p:spPr>
            <a:xfrm>
              <a:off x="7223557" y="3768839"/>
              <a:ext cx="291548" cy="257315"/>
            </a:xfrm>
            <a:custGeom>
              <a:avLst/>
              <a:gdLst>
                <a:gd name="connsiteX0" fmla="*/ 0 w 1042416"/>
                <a:gd name="connsiteY0" fmla="*/ 0 h 1042416"/>
                <a:gd name="connsiteX1" fmla="*/ 1042416 w 1042416"/>
                <a:gd name="connsiteY1" fmla="*/ 0 h 1042416"/>
                <a:gd name="connsiteX2" fmla="*/ 1042416 w 1042416"/>
                <a:gd name="connsiteY2" fmla="*/ 1042416 h 1042416"/>
                <a:gd name="connsiteX3" fmla="*/ 0 w 1042416"/>
                <a:gd name="connsiteY3" fmla="*/ 1042416 h 1042416"/>
                <a:gd name="connsiteX4" fmla="*/ 0 w 1042416"/>
                <a:gd name="connsiteY4" fmla="*/ 0 h 1042416"/>
                <a:gd name="connsiteX5" fmla="*/ 130302 w 1042416"/>
                <a:gd name="connsiteY5" fmla="*/ 374618 h 1042416"/>
                <a:gd name="connsiteX6" fmla="*/ 130302 w 1042416"/>
                <a:gd name="connsiteY6" fmla="*/ 667798 h 1042416"/>
                <a:gd name="connsiteX7" fmla="*/ 374618 w 1042416"/>
                <a:gd name="connsiteY7" fmla="*/ 667798 h 1042416"/>
                <a:gd name="connsiteX8" fmla="*/ 618935 w 1042416"/>
                <a:gd name="connsiteY8" fmla="*/ 912114 h 1042416"/>
                <a:gd name="connsiteX9" fmla="*/ 618935 w 1042416"/>
                <a:gd name="connsiteY9" fmla="*/ 130302 h 1042416"/>
                <a:gd name="connsiteX10" fmla="*/ 374618 w 1042416"/>
                <a:gd name="connsiteY10" fmla="*/ 374618 h 1042416"/>
                <a:gd name="connsiteX11" fmla="*/ 130302 w 1042416"/>
                <a:gd name="connsiteY11" fmla="*/ 374618 h 1042416"/>
                <a:gd name="connsiteX0" fmla="*/ 130302 w 1042416"/>
                <a:gd name="connsiteY0" fmla="*/ 374618 h 1042416"/>
                <a:gd name="connsiteX1" fmla="*/ 130302 w 1042416"/>
                <a:gd name="connsiteY1" fmla="*/ 667798 h 1042416"/>
                <a:gd name="connsiteX2" fmla="*/ 374618 w 1042416"/>
                <a:gd name="connsiteY2" fmla="*/ 667798 h 1042416"/>
                <a:gd name="connsiteX3" fmla="*/ 618935 w 1042416"/>
                <a:gd name="connsiteY3" fmla="*/ 912114 h 1042416"/>
                <a:gd name="connsiteX4" fmla="*/ 618935 w 1042416"/>
                <a:gd name="connsiteY4" fmla="*/ 130302 h 1042416"/>
                <a:gd name="connsiteX5" fmla="*/ 374618 w 1042416"/>
                <a:gd name="connsiteY5" fmla="*/ 374618 h 1042416"/>
                <a:gd name="connsiteX6" fmla="*/ 130302 w 1042416"/>
                <a:gd name="connsiteY6" fmla="*/ 374618 h 1042416"/>
                <a:gd name="connsiteX0" fmla="*/ 130302 w 1042416"/>
                <a:gd name="connsiteY0" fmla="*/ 374618 h 1042416"/>
                <a:gd name="connsiteX1" fmla="*/ 374618 w 1042416"/>
                <a:gd name="connsiteY1" fmla="*/ 374618 h 1042416"/>
                <a:gd name="connsiteX2" fmla="*/ 618935 w 1042416"/>
                <a:gd name="connsiteY2" fmla="*/ 130302 h 1042416"/>
                <a:gd name="connsiteX3" fmla="*/ 618935 w 1042416"/>
                <a:gd name="connsiteY3" fmla="*/ 912114 h 1042416"/>
                <a:gd name="connsiteX4" fmla="*/ 374618 w 1042416"/>
                <a:gd name="connsiteY4" fmla="*/ 667798 h 1042416"/>
                <a:gd name="connsiteX5" fmla="*/ 130302 w 1042416"/>
                <a:gd name="connsiteY5" fmla="*/ 667798 h 1042416"/>
                <a:gd name="connsiteX6" fmla="*/ 130302 w 1042416"/>
                <a:gd name="connsiteY6" fmla="*/ 374618 h 1042416"/>
                <a:gd name="connsiteX7" fmla="*/ 716661 w 1042416"/>
                <a:gd name="connsiteY7" fmla="*/ 374618 h 1042416"/>
                <a:gd name="connsiteX8" fmla="*/ 912114 w 1042416"/>
                <a:gd name="connsiteY8" fmla="*/ 228029 h 1042416"/>
                <a:gd name="connsiteX9" fmla="*/ 716661 w 1042416"/>
                <a:gd name="connsiteY9" fmla="*/ 521208 h 1042416"/>
                <a:gd name="connsiteX10" fmla="*/ 912114 w 1042416"/>
                <a:gd name="connsiteY10" fmla="*/ 521208 h 1042416"/>
                <a:gd name="connsiteX11" fmla="*/ 716661 w 1042416"/>
                <a:gd name="connsiteY11" fmla="*/ 667798 h 1042416"/>
                <a:gd name="connsiteX12" fmla="*/ 912114 w 1042416"/>
                <a:gd name="connsiteY12" fmla="*/ 814388 h 1042416"/>
                <a:gd name="connsiteX0" fmla="*/ 0 w 1042416"/>
                <a:gd name="connsiteY0" fmla="*/ 0 h 1042416"/>
                <a:gd name="connsiteX1" fmla="*/ 1042416 w 1042416"/>
                <a:gd name="connsiteY1" fmla="*/ 0 h 1042416"/>
                <a:gd name="connsiteX2" fmla="*/ 1042416 w 1042416"/>
                <a:gd name="connsiteY2" fmla="*/ 1042416 h 1042416"/>
                <a:gd name="connsiteX3" fmla="*/ 0 w 1042416"/>
                <a:gd name="connsiteY3" fmla="*/ 1042416 h 1042416"/>
                <a:gd name="connsiteX4" fmla="*/ 0 w 1042416"/>
                <a:gd name="connsiteY4" fmla="*/ 0 h 1042416"/>
                <a:gd name="connsiteX0" fmla="*/ 0 w 1042416"/>
                <a:gd name="connsiteY0" fmla="*/ 0 h 1042416"/>
                <a:gd name="connsiteX1" fmla="*/ 1042416 w 1042416"/>
                <a:gd name="connsiteY1" fmla="*/ 0 h 1042416"/>
                <a:gd name="connsiteX2" fmla="*/ 1042416 w 1042416"/>
                <a:gd name="connsiteY2" fmla="*/ 1042416 h 1042416"/>
                <a:gd name="connsiteX3" fmla="*/ 0 w 1042416"/>
                <a:gd name="connsiteY3" fmla="*/ 1042416 h 1042416"/>
                <a:gd name="connsiteX4" fmla="*/ 0 w 1042416"/>
                <a:gd name="connsiteY4" fmla="*/ 0 h 1042416"/>
                <a:gd name="connsiteX5" fmla="*/ 130302 w 1042416"/>
                <a:gd name="connsiteY5" fmla="*/ 374618 h 1042416"/>
                <a:gd name="connsiteX6" fmla="*/ 130302 w 1042416"/>
                <a:gd name="connsiteY6" fmla="*/ 667798 h 1042416"/>
                <a:gd name="connsiteX7" fmla="*/ 374618 w 1042416"/>
                <a:gd name="connsiteY7" fmla="*/ 667798 h 1042416"/>
                <a:gd name="connsiteX8" fmla="*/ 618935 w 1042416"/>
                <a:gd name="connsiteY8" fmla="*/ 912114 h 1042416"/>
                <a:gd name="connsiteX9" fmla="*/ 618935 w 1042416"/>
                <a:gd name="connsiteY9" fmla="*/ 130302 h 1042416"/>
                <a:gd name="connsiteX10" fmla="*/ 374618 w 1042416"/>
                <a:gd name="connsiteY10" fmla="*/ 374618 h 1042416"/>
                <a:gd name="connsiteX11" fmla="*/ 130302 w 1042416"/>
                <a:gd name="connsiteY11" fmla="*/ 374618 h 1042416"/>
                <a:gd name="connsiteX0" fmla="*/ 130302 w 1042416"/>
                <a:gd name="connsiteY0" fmla="*/ 374618 h 1042416"/>
                <a:gd name="connsiteX1" fmla="*/ 130302 w 1042416"/>
                <a:gd name="connsiteY1" fmla="*/ 667798 h 1042416"/>
                <a:gd name="connsiteX2" fmla="*/ 374618 w 1042416"/>
                <a:gd name="connsiteY2" fmla="*/ 667798 h 1042416"/>
                <a:gd name="connsiteX3" fmla="*/ 618935 w 1042416"/>
                <a:gd name="connsiteY3" fmla="*/ 912114 h 1042416"/>
                <a:gd name="connsiteX4" fmla="*/ 618935 w 1042416"/>
                <a:gd name="connsiteY4" fmla="*/ 130302 h 1042416"/>
                <a:gd name="connsiteX5" fmla="*/ 374618 w 1042416"/>
                <a:gd name="connsiteY5" fmla="*/ 374618 h 1042416"/>
                <a:gd name="connsiteX6" fmla="*/ 130302 w 1042416"/>
                <a:gd name="connsiteY6" fmla="*/ 374618 h 1042416"/>
                <a:gd name="connsiteX0" fmla="*/ 130302 w 1042416"/>
                <a:gd name="connsiteY0" fmla="*/ 374618 h 1042416"/>
                <a:gd name="connsiteX1" fmla="*/ 374618 w 1042416"/>
                <a:gd name="connsiteY1" fmla="*/ 374618 h 1042416"/>
                <a:gd name="connsiteX2" fmla="*/ 618935 w 1042416"/>
                <a:gd name="connsiteY2" fmla="*/ 130302 h 1042416"/>
                <a:gd name="connsiteX3" fmla="*/ 618935 w 1042416"/>
                <a:gd name="connsiteY3" fmla="*/ 912114 h 1042416"/>
                <a:gd name="connsiteX4" fmla="*/ 374618 w 1042416"/>
                <a:gd name="connsiteY4" fmla="*/ 667798 h 1042416"/>
                <a:gd name="connsiteX5" fmla="*/ 130302 w 1042416"/>
                <a:gd name="connsiteY5" fmla="*/ 667798 h 1042416"/>
                <a:gd name="connsiteX6" fmla="*/ 130302 w 1042416"/>
                <a:gd name="connsiteY6" fmla="*/ 374618 h 1042416"/>
                <a:gd name="connsiteX7" fmla="*/ 716661 w 1042416"/>
                <a:gd name="connsiteY7" fmla="*/ 374618 h 1042416"/>
                <a:gd name="connsiteX8" fmla="*/ 912114 w 1042416"/>
                <a:gd name="connsiteY8" fmla="*/ 228029 h 1042416"/>
                <a:gd name="connsiteX9" fmla="*/ 716661 w 1042416"/>
                <a:gd name="connsiteY9" fmla="*/ 521208 h 1042416"/>
                <a:gd name="connsiteX10" fmla="*/ 912114 w 1042416"/>
                <a:gd name="connsiteY10" fmla="*/ 521208 h 1042416"/>
                <a:gd name="connsiteX11" fmla="*/ 716661 w 1042416"/>
                <a:gd name="connsiteY11" fmla="*/ 667798 h 1042416"/>
                <a:gd name="connsiteX12" fmla="*/ 912114 w 1042416"/>
                <a:gd name="connsiteY12" fmla="*/ 814388 h 1042416"/>
                <a:gd name="connsiteX0" fmla="*/ 0 w 1042416"/>
                <a:gd name="connsiteY0" fmla="*/ 1042416 h 1042416"/>
                <a:gd name="connsiteX1" fmla="*/ 1042416 w 1042416"/>
                <a:gd name="connsiteY1" fmla="*/ 0 h 1042416"/>
                <a:gd name="connsiteX2" fmla="*/ 1042416 w 1042416"/>
                <a:gd name="connsiteY2" fmla="*/ 1042416 h 1042416"/>
                <a:gd name="connsiteX3" fmla="*/ 0 w 1042416"/>
                <a:gd name="connsiteY3" fmla="*/ 1042416 h 1042416"/>
                <a:gd name="connsiteX0" fmla="*/ 0 w 1042416"/>
                <a:gd name="connsiteY0" fmla="*/ 0 h 1042416"/>
                <a:gd name="connsiteX1" fmla="*/ 1042416 w 1042416"/>
                <a:gd name="connsiteY1" fmla="*/ 0 h 1042416"/>
                <a:gd name="connsiteX2" fmla="*/ 1042416 w 1042416"/>
                <a:gd name="connsiteY2" fmla="*/ 1042416 h 1042416"/>
                <a:gd name="connsiteX3" fmla="*/ 0 w 1042416"/>
                <a:gd name="connsiteY3" fmla="*/ 1042416 h 1042416"/>
                <a:gd name="connsiteX4" fmla="*/ 0 w 1042416"/>
                <a:gd name="connsiteY4" fmla="*/ 0 h 1042416"/>
                <a:gd name="connsiteX5" fmla="*/ 130302 w 1042416"/>
                <a:gd name="connsiteY5" fmla="*/ 374618 h 1042416"/>
                <a:gd name="connsiteX6" fmla="*/ 130302 w 1042416"/>
                <a:gd name="connsiteY6" fmla="*/ 667798 h 1042416"/>
                <a:gd name="connsiteX7" fmla="*/ 374618 w 1042416"/>
                <a:gd name="connsiteY7" fmla="*/ 667798 h 1042416"/>
                <a:gd name="connsiteX8" fmla="*/ 618935 w 1042416"/>
                <a:gd name="connsiteY8" fmla="*/ 912114 h 1042416"/>
                <a:gd name="connsiteX9" fmla="*/ 618935 w 1042416"/>
                <a:gd name="connsiteY9" fmla="*/ 130302 h 1042416"/>
                <a:gd name="connsiteX10" fmla="*/ 374618 w 1042416"/>
                <a:gd name="connsiteY10" fmla="*/ 374618 h 1042416"/>
                <a:gd name="connsiteX11" fmla="*/ 130302 w 1042416"/>
                <a:gd name="connsiteY11" fmla="*/ 374618 h 1042416"/>
                <a:gd name="connsiteX0" fmla="*/ 130302 w 1042416"/>
                <a:gd name="connsiteY0" fmla="*/ 374618 h 1042416"/>
                <a:gd name="connsiteX1" fmla="*/ 130302 w 1042416"/>
                <a:gd name="connsiteY1" fmla="*/ 667798 h 1042416"/>
                <a:gd name="connsiteX2" fmla="*/ 374618 w 1042416"/>
                <a:gd name="connsiteY2" fmla="*/ 667798 h 1042416"/>
                <a:gd name="connsiteX3" fmla="*/ 618935 w 1042416"/>
                <a:gd name="connsiteY3" fmla="*/ 912114 h 1042416"/>
                <a:gd name="connsiteX4" fmla="*/ 618935 w 1042416"/>
                <a:gd name="connsiteY4" fmla="*/ 130302 h 1042416"/>
                <a:gd name="connsiteX5" fmla="*/ 374618 w 1042416"/>
                <a:gd name="connsiteY5" fmla="*/ 374618 h 1042416"/>
                <a:gd name="connsiteX6" fmla="*/ 130302 w 1042416"/>
                <a:gd name="connsiteY6" fmla="*/ 374618 h 1042416"/>
                <a:gd name="connsiteX0" fmla="*/ 130302 w 1042416"/>
                <a:gd name="connsiteY0" fmla="*/ 374618 h 1042416"/>
                <a:gd name="connsiteX1" fmla="*/ 374618 w 1042416"/>
                <a:gd name="connsiteY1" fmla="*/ 374618 h 1042416"/>
                <a:gd name="connsiteX2" fmla="*/ 618935 w 1042416"/>
                <a:gd name="connsiteY2" fmla="*/ 130302 h 1042416"/>
                <a:gd name="connsiteX3" fmla="*/ 618935 w 1042416"/>
                <a:gd name="connsiteY3" fmla="*/ 912114 h 1042416"/>
                <a:gd name="connsiteX4" fmla="*/ 374618 w 1042416"/>
                <a:gd name="connsiteY4" fmla="*/ 667798 h 1042416"/>
                <a:gd name="connsiteX5" fmla="*/ 130302 w 1042416"/>
                <a:gd name="connsiteY5" fmla="*/ 667798 h 1042416"/>
                <a:gd name="connsiteX6" fmla="*/ 130302 w 1042416"/>
                <a:gd name="connsiteY6" fmla="*/ 374618 h 1042416"/>
                <a:gd name="connsiteX7" fmla="*/ 716661 w 1042416"/>
                <a:gd name="connsiteY7" fmla="*/ 374618 h 1042416"/>
                <a:gd name="connsiteX8" fmla="*/ 912114 w 1042416"/>
                <a:gd name="connsiteY8" fmla="*/ 228029 h 1042416"/>
                <a:gd name="connsiteX9" fmla="*/ 716661 w 1042416"/>
                <a:gd name="connsiteY9" fmla="*/ 521208 h 1042416"/>
                <a:gd name="connsiteX10" fmla="*/ 912114 w 1042416"/>
                <a:gd name="connsiteY10" fmla="*/ 521208 h 1042416"/>
                <a:gd name="connsiteX11" fmla="*/ 716661 w 1042416"/>
                <a:gd name="connsiteY11" fmla="*/ 667798 h 1042416"/>
                <a:gd name="connsiteX12" fmla="*/ 912114 w 1042416"/>
                <a:gd name="connsiteY12" fmla="*/ 814388 h 1042416"/>
                <a:gd name="connsiteX0" fmla="*/ 0 w 1042416"/>
                <a:gd name="connsiteY0" fmla="*/ 1042416 h 1042416"/>
                <a:gd name="connsiteX1" fmla="*/ 1042416 w 1042416"/>
                <a:gd name="connsiteY1" fmla="*/ 1042416 h 1042416"/>
                <a:gd name="connsiteX2" fmla="*/ 0 w 1042416"/>
                <a:gd name="connsiteY2" fmla="*/ 1042416 h 1042416"/>
                <a:gd name="connsiteX0" fmla="*/ 0 w 1042416"/>
                <a:gd name="connsiteY0" fmla="*/ 0 h 1400225"/>
                <a:gd name="connsiteX1" fmla="*/ 1042416 w 1042416"/>
                <a:gd name="connsiteY1" fmla="*/ 0 h 1400225"/>
                <a:gd name="connsiteX2" fmla="*/ 1042416 w 1042416"/>
                <a:gd name="connsiteY2" fmla="*/ 1042416 h 1400225"/>
                <a:gd name="connsiteX3" fmla="*/ 0 w 1042416"/>
                <a:gd name="connsiteY3" fmla="*/ 1042416 h 1400225"/>
                <a:gd name="connsiteX4" fmla="*/ 0 w 1042416"/>
                <a:gd name="connsiteY4" fmla="*/ 0 h 1400225"/>
                <a:gd name="connsiteX5" fmla="*/ 130302 w 1042416"/>
                <a:gd name="connsiteY5" fmla="*/ 374618 h 1400225"/>
                <a:gd name="connsiteX6" fmla="*/ 130302 w 1042416"/>
                <a:gd name="connsiteY6" fmla="*/ 667798 h 1400225"/>
                <a:gd name="connsiteX7" fmla="*/ 374618 w 1042416"/>
                <a:gd name="connsiteY7" fmla="*/ 667798 h 1400225"/>
                <a:gd name="connsiteX8" fmla="*/ 618935 w 1042416"/>
                <a:gd name="connsiteY8" fmla="*/ 912114 h 1400225"/>
                <a:gd name="connsiteX9" fmla="*/ 618935 w 1042416"/>
                <a:gd name="connsiteY9" fmla="*/ 130302 h 1400225"/>
                <a:gd name="connsiteX10" fmla="*/ 374618 w 1042416"/>
                <a:gd name="connsiteY10" fmla="*/ 374618 h 1400225"/>
                <a:gd name="connsiteX11" fmla="*/ 130302 w 1042416"/>
                <a:gd name="connsiteY11" fmla="*/ 374618 h 1400225"/>
                <a:gd name="connsiteX0" fmla="*/ 130302 w 1042416"/>
                <a:gd name="connsiteY0" fmla="*/ 374618 h 1400225"/>
                <a:gd name="connsiteX1" fmla="*/ 130302 w 1042416"/>
                <a:gd name="connsiteY1" fmla="*/ 667798 h 1400225"/>
                <a:gd name="connsiteX2" fmla="*/ 374618 w 1042416"/>
                <a:gd name="connsiteY2" fmla="*/ 667798 h 1400225"/>
                <a:gd name="connsiteX3" fmla="*/ 618935 w 1042416"/>
                <a:gd name="connsiteY3" fmla="*/ 912114 h 1400225"/>
                <a:gd name="connsiteX4" fmla="*/ 618935 w 1042416"/>
                <a:gd name="connsiteY4" fmla="*/ 130302 h 1400225"/>
                <a:gd name="connsiteX5" fmla="*/ 374618 w 1042416"/>
                <a:gd name="connsiteY5" fmla="*/ 374618 h 1400225"/>
                <a:gd name="connsiteX6" fmla="*/ 130302 w 1042416"/>
                <a:gd name="connsiteY6" fmla="*/ 374618 h 1400225"/>
                <a:gd name="connsiteX0" fmla="*/ 130302 w 1042416"/>
                <a:gd name="connsiteY0" fmla="*/ 374618 h 1400225"/>
                <a:gd name="connsiteX1" fmla="*/ 374618 w 1042416"/>
                <a:gd name="connsiteY1" fmla="*/ 374618 h 1400225"/>
                <a:gd name="connsiteX2" fmla="*/ 618935 w 1042416"/>
                <a:gd name="connsiteY2" fmla="*/ 130302 h 1400225"/>
                <a:gd name="connsiteX3" fmla="*/ 618935 w 1042416"/>
                <a:gd name="connsiteY3" fmla="*/ 912114 h 1400225"/>
                <a:gd name="connsiteX4" fmla="*/ 374618 w 1042416"/>
                <a:gd name="connsiteY4" fmla="*/ 667798 h 1400225"/>
                <a:gd name="connsiteX5" fmla="*/ 130302 w 1042416"/>
                <a:gd name="connsiteY5" fmla="*/ 667798 h 1400225"/>
                <a:gd name="connsiteX6" fmla="*/ 130302 w 1042416"/>
                <a:gd name="connsiteY6" fmla="*/ 374618 h 1400225"/>
                <a:gd name="connsiteX7" fmla="*/ 716661 w 1042416"/>
                <a:gd name="connsiteY7" fmla="*/ 374618 h 1400225"/>
                <a:gd name="connsiteX8" fmla="*/ 912114 w 1042416"/>
                <a:gd name="connsiteY8" fmla="*/ 228029 h 1400225"/>
                <a:gd name="connsiteX9" fmla="*/ 716661 w 1042416"/>
                <a:gd name="connsiteY9" fmla="*/ 521208 h 1400225"/>
                <a:gd name="connsiteX10" fmla="*/ 912114 w 1042416"/>
                <a:gd name="connsiteY10" fmla="*/ 521208 h 1400225"/>
                <a:gd name="connsiteX11" fmla="*/ 716661 w 1042416"/>
                <a:gd name="connsiteY11" fmla="*/ 667798 h 1400225"/>
                <a:gd name="connsiteX12" fmla="*/ 912114 w 1042416"/>
                <a:gd name="connsiteY12" fmla="*/ 814388 h 1400225"/>
                <a:gd name="connsiteX0" fmla="*/ 0 w 1042416"/>
                <a:gd name="connsiteY0" fmla="*/ 1042416 h 1400225"/>
                <a:gd name="connsiteX1" fmla="*/ 128016 w 1042416"/>
                <a:gd name="connsiteY1" fmla="*/ 1400225 h 1400225"/>
                <a:gd name="connsiteX2" fmla="*/ 0 w 1042416"/>
                <a:gd name="connsiteY2" fmla="*/ 1042416 h 1400225"/>
                <a:gd name="connsiteX0" fmla="*/ 0 w 1042416"/>
                <a:gd name="connsiteY0" fmla="*/ 0 h 1539373"/>
                <a:gd name="connsiteX1" fmla="*/ 1042416 w 1042416"/>
                <a:gd name="connsiteY1" fmla="*/ 0 h 1539373"/>
                <a:gd name="connsiteX2" fmla="*/ 1042416 w 1042416"/>
                <a:gd name="connsiteY2" fmla="*/ 1042416 h 1539373"/>
                <a:gd name="connsiteX3" fmla="*/ 0 w 1042416"/>
                <a:gd name="connsiteY3" fmla="*/ 1042416 h 1539373"/>
                <a:gd name="connsiteX4" fmla="*/ 0 w 1042416"/>
                <a:gd name="connsiteY4" fmla="*/ 0 h 1539373"/>
                <a:gd name="connsiteX5" fmla="*/ 130302 w 1042416"/>
                <a:gd name="connsiteY5" fmla="*/ 374618 h 1539373"/>
                <a:gd name="connsiteX6" fmla="*/ 130302 w 1042416"/>
                <a:gd name="connsiteY6" fmla="*/ 667798 h 1539373"/>
                <a:gd name="connsiteX7" fmla="*/ 374618 w 1042416"/>
                <a:gd name="connsiteY7" fmla="*/ 667798 h 1539373"/>
                <a:gd name="connsiteX8" fmla="*/ 618935 w 1042416"/>
                <a:gd name="connsiteY8" fmla="*/ 912114 h 1539373"/>
                <a:gd name="connsiteX9" fmla="*/ 618935 w 1042416"/>
                <a:gd name="connsiteY9" fmla="*/ 130302 h 1539373"/>
                <a:gd name="connsiteX10" fmla="*/ 374618 w 1042416"/>
                <a:gd name="connsiteY10" fmla="*/ 374618 h 1539373"/>
                <a:gd name="connsiteX11" fmla="*/ 130302 w 1042416"/>
                <a:gd name="connsiteY11" fmla="*/ 374618 h 1539373"/>
                <a:gd name="connsiteX0" fmla="*/ 130302 w 1042416"/>
                <a:gd name="connsiteY0" fmla="*/ 374618 h 1539373"/>
                <a:gd name="connsiteX1" fmla="*/ 130302 w 1042416"/>
                <a:gd name="connsiteY1" fmla="*/ 667798 h 1539373"/>
                <a:gd name="connsiteX2" fmla="*/ 374618 w 1042416"/>
                <a:gd name="connsiteY2" fmla="*/ 667798 h 1539373"/>
                <a:gd name="connsiteX3" fmla="*/ 618935 w 1042416"/>
                <a:gd name="connsiteY3" fmla="*/ 912114 h 1539373"/>
                <a:gd name="connsiteX4" fmla="*/ 618935 w 1042416"/>
                <a:gd name="connsiteY4" fmla="*/ 130302 h 1539373"/>
                <a:gd name="connsiteX5" fmla="*/ 374618 w 1042416"/>
                <a:gd name="connsiteY5" fmla="*/ 374618 h 1539373"/>
                <a:gd name="connsiteX6" fmla="*/ 130302 w 1042416"/>
                <a:gd name="connsiteY6" fmla="*/ 374618 h 1539373"/>
                <a:gd name="connsiteX0" fmla="*/ 130302 w 1042416"/>
                <a:gd name="connsiteY0" fmla="*/ 374618 h 1539373"/>
                <a:gd name="connsiteX1" fmla="*/ 374618 w 1042416"/>
                <a:gd name="connsiteY1" fmla="*/ 374618 h 1539373"/>
                <a:gd name="connsiteX2" fmla="*/ 618935 w 1042416"/>
                <a:gd name="connsiteY2" fmla="*/ 130302 h 1539373"/>
                <a:gd name="connsiteX3" fmla="*/ 618935 w 1042416"/>
                <a:gd name="connsiteY3" fmla="*/ 912114 h 1539373"/>
                <a:gd name="connsiteX4" fmla="*/ 374618 w 1042416"/>
                <a:gd name="connsiteY4" fmla="*/ 667798 h 1539373"/>
                <a:gd name="connsiteX5" fmla="*/ 130302 w 1042416"/>
                <a:gd name="connsiteY5" fmla="*/ 667798 h 1539373"/>
                <a:gd name="connsiteX6" fmla="*/ 130302 w 1042416"/>
                <a:gd name="connsiteY6" fmla="*/ 374618 h 1539373"/>
                <a:gd name="connsiteX7" fmla="*/ 716661 w 1042416"/>
                <a:gd name="connsiteY7" fmla="*/ 374618 h 1539373"/>
                <a:gd name="connsiteX8" fmla="*/ 912114 w 1042416"/>
                <a:gd name="connsiteY8" fmla="*/ 228029 h 1539373"/>
                <a:gd name="connsiteX9" fmla="*/ 716661 w 1042416"/>
                <a:gd name="connsiteY9" fmla="*/ 521208 h 1539373"/>
                <a:gd name="connsiteX10" fmla="*/ 912114 w 1042416"/>
                <a:gd name="connsiteY10" fmla="*/ 521208 h 1539373"/>
                <a:gd name="connsiteX11" fmla="*/ 716661 w 1042416"/>
                <a:gd name="connsiteY11" fmla="*/ 667798 h 1539373"/>
                <a:gd name="connsiteX12" fmla="*/ 912114 w 1042416"/>
                <a:gd name="connsiteY12" fmla="*/ 814388 h 1539373"/>
                <a:gd name="connsiteX0" fmla="*/ 0 w 1042416"/>
                <a:gd name="connsiteY0" fmla="*/ 1539373 h 1539373"/>
                <a:gd name="connsiteX1" fmla="*/ 128016 w 1042416"/>
                <a:gd name="connsiteY1" fmla="*/ 1400225 h 1539373"/>
                <a:gd name="connsiteX2" fmla="*/ 0 w 1042416"/>
                <a:gd name="connsiteY2" fmla="*/ 1539373 h 1539373"/>
                <a:gd name="connsiteX0" fmla="*/ 0 w 1042416"/>
                <a:gd name="connsiteY0" fmla="*/ 0 h 1608946"/>
                <a:gd name="connsiteX1" fmla="*/ 1042416 w 1042416"/>
                <a:gd name="connsiteY1" fmla="*/ 0 h 1608946"/>
                <a:gd name="connsiteX2" fmla="*/ 1042416 w 1042416"/>
                <a:gd name="connsiteY2" fmla="*/ 1042416 h 1608946"/>
                <a:gd name="connsiteX3" fmla="*/ 0 w 1042416"/>
                <a:gd name="connsiteY3" fmla="*/ 1042416 h 1608946"/>
                <a:gd name="connsiteX4" fmla="*/ 0 w 1042416"/>
                <a:gd name="connsiteY4" fmla="*/ 0 h 1608946"/>
                <a:gd name="connsiteX5" fmla="*/ 130302 w 1042416"/>
                <a:gd name="connsiteY5" fmla="*/ 374618 h 1608946"/>
                <a:gd name="connsiteX6" fmla="*/ 130302 w 1042416"/>
                <a:gd name="connsiteY6" fmla="*/ 667798 h 1608946"/>
                <a:gd name="connsiteX7" fmla="*/ 374618 w 1042416"/>
                <a:gd name="connsiteY7" fmla="*/ 667798 h 1608946"/>
                <a:gd name="connsiteX8" fmla="*/ 618935 w 1042416"/>
                <a:gd name="connsiteY8" fmla="*/ 912114 h 1608946"/>
                <a:gd name="connsiteX9" fmla="*/ 618935 w 1042416"/>
                <a:gd name="connsiteY9" fmla="*/ 130302 h 1608946"/>
                <a:gd name="connsiteX10" fmla="*/ 374618 w 1042416"/>
                <a:gd name="connsiteY10" fmla="*/ 374618 h 1608946"/>
                <a:gd name="connsiteX11" fmla="*/ 130302 w 1042416"/>
                <a:gd name="connsiteY11" fmla="*/ 374618 h 1608946"/>
                <a:gd name="connsiteX0" fmla="*/ 130302 w 1042416"/>
                <a:gd name="connsiteY0" fmla="*/ 374618 h 1608946"/>
                <a:gd name="connsiteX1" fmla="*/ 130302 w 1042416"/>
                <a:gd name="connsiteY1" fmla="*/ 667798 h 1608946"/>
                <a:gd name="connsiteX2" fmla="*/ 374618 w 1042416"/>
                <a:gd name="connsiteY2" fmla="*/ 667798 h 1608946"/>
                <a:gd name="connsiteX3" fmla="*/ 618935 w 1042416"/>
                <a:gd name="connsiteY3" fmla="*/ 912114 h 1608946"/>
                <a:gd name="connsiteX4" fmla="*/ 618935 w 1042416"/>
                <a:gd name="connsiteY4" fmla="*/ 130302 h 1608946"/>
                <a:gd name="connsiteX5" fmla="*/ 374618 w 1042416"/>
                <a:gd name="connsiteY5" fmla="*/ 374618 h 1608946"/>
                <a:gd name="connsiteX6" fmla="*/ 130302 w 1042416"/>
                <a:gd name="connsiteY6" fmla="*/ 374618 h 1608946"/>
                <a:gd name="connsiteX0" fmla="*/ 130302 w 1042416"/>
                <a:gd name="connsiteY0" fmla="*/ 374618 h 1608946"/>
                <a:gd name="connsiteX1" fmla="*/ 374618 w 1042416"/>
                <a:gd name="connsiteY1" fmla="*/ 374618 h 1608946"/>
                <a:gd name="connsiteX2" fmla="*/ 618935 w 1042416"/>
                <a:gd name="connsiteY2" fmla="*/ 130302 h 1608946"/>
                <a:gd name="connsiteX3" fmla="*/ 618935 w 1042416"/>
                <a:gd name="connsiteY3" fmla="*/ 912114 h 1608946"/>
                <a:gd name="connsiteX4" fmla="*/ 374618 w 1042416"/>
                <a:gd name="connsiteY4" fmla="*/ 667798 h 1608946"/>
                <a:gd name="connsiteX5" fmla="*/ 130302 w 1042416"/>
                <a:gd name="connsiteY5" fmla="*/ 667798 h 1608946"/>
                <a:gd name="connsiteX6" fmla="*/ 130302 w 1042416"/>
                <a:gd name="connsiteY6" fmla="*/ 374618 h 1608946"/>
                <a:gd name="connsiteX7" fmla="*/ 716661 w 1042416"/>
                <a:gd name="connsiteY7" fmla="*/ 374618 h 1608946"/>
                <a:gd name="connsiteX8" fmla="*/ 912114 w 1042416"/>
                <a:gd name="connsiteY8" fmla="*/ 228029 h 1608946"/>
                <a:gd name="connsiteX9" fmla="*/ 716661 w 1042416"/>
                <a:gd name="connsiteY9" fmla="*/ 521208 h 1608946"/>
                <a:gd name="connsiteX10" fmla="*/ 912114 w 1042416"/>
                <a:gd name="connsiteY10" fmla="*/ 521208 h 1608946"/>
                <a:gd name="connsiteX11" fmla="*/ 716661 w 1042416"/>
                <a:gd name="connsiteY11" fmla="*/ 667798 h 1608946"/>
                <a:gd name="connsiteX12" fmla="*/ 912114 w 1042416"/>
                <a:gd name="connsiteY12" fmla="*/ 814388 h 1608946"/>
                <a:gd name="connsiteX0" fmla="*/ 0 w 1042416"/>
                <a:gd name="connsiteY0" fmla="*/ 1539373 h 1608946"/>
                <a:gd name="connsiteX1" fmla="*/ 316860 w 1042416"/>
                <a:gd name="connsiteY1" fmla="*/ 1608946 h 1608946"/>
                <a:gd name="connsiteX2" fmla="*/ 0 w 1042416"/>
                <a:gd name="connsiteY2" fmla="*/ 1539373 h 1608946"/>
                <a:gd name="connsiteX0" fmla="*/ 0 w 1042416"/>
                <a:gd name="connsiteY0" fmla="*/ 0 h 1700386"/>
                <a:gd name="connsiteX1" fmla="*/ 1042416 w 1042416"/>
                <a:gd name="connsiteY1" fmla="*/ 0 h 1700386"/>
                <a:gd name="connsiteX2" fmla="*/ 1042416 w 1042416"/>
                <a:gd name="connsiteY2" fmla="*/ 1042416 h 1700386"/>
                <a:gd name="connsiteX3" fmla="*/ 0 w 1042416"/>
                <a:gd name="connsiteY3" fmla="*/ 1042416 h 1700386"/>
                <a:gd name="connsiteX4" fmla="*/ 0 w 1042416"/>
                <a:gd name="connsiteY4" fmla="*/ 0 h 1700386"/>
                <a:gd name="connsiteX5" fmla="*/ 130302 w 1042416"/>
                <a:gd name="connsiteY5" fmla="*/ 374618 h 1700386"/>
                <a:gd name="connsiteX6" fmla="*/ 130302 w 1042416"/>
                <a:gd name="connsiteY6" fmla="*/ 667798 h 1700386"/>
                <a:gd name="connsiteX7" fmla="*/ 374618 w 1042416"/>
                <a:gd name="connsiteY7" fmla="*/ 667798 h 1700386"/>
                <a:gd name="connsiteX8" fmla="*/ 618935 w 1042416"/>
                <a:gd name="connsiteY8" fmla="*/ 912114 h 1700386"/>
                <a:gd name="connsiteX9" fmla="*/ 618935 w 1042416"/>
                <a:gd name="connsiteY9" fmla="*/ 130302 h 1700386"/>
                <a:gd name="connsiteX10" fmla="*/ 374618 w 1042416"/>
                <a:gd name="connsiteY10" fmla="*/ 374618 h 1700386"/>
                <a:gd name="connsiteX11" fmla="*/ 130302 w 1042416"/>
                <a:gd name="connsiteY11" fmla="*/ 374618 h 1700386"/>
                <a:gd name="connsiteX0" fmla="*/ 130302 w 1042416"/>
                <a:gd name="connsiteY0" fmla="*/ 374618 h 1700386"/>
                <a:gd name="connsiteX1" fmla="*/ 130302 w 1042416"/>
                <a:gd name="connsiteY1" fmla="*/ 667798 h 1700386"/>
                <a:gd name="connsiteX2" fmla="*/ 374618 w 1042416"/>
                <a:gd name="connsiteY2" fmla="*/ 667798 h 1700386"/>
                <a:gd name="connsiteX3" fmla="*/ 618935 w 1042416"/>
                <a:gd name="connsiteY3" fmla="*/ 912114 h 1700386"/>
                <a:gd name="connsiteX4" fmla="*/ 618935 w 1042416"/>
                <a:gd name="connsiteY4" fmla="*/ 130302 h 1700386"/>
                <a:gd name="connsiteX5" fmla="*/ 374618 w 1042416"/>
                <a:gd name="connsiteY5" fmla="*/ 374618 h 1700386"/>
                <a:gd name="connsiteX6" fmla="*/ 130302 w 1042416"/>
                <a:gd name="connsiteY6" fmla="*/ 374618 h 1700386"/>
                <a:gd name="connsiteX0" fmla="*/ 130302 w 1042416"/>
                <a:gd name="connsiteY0" fmla="*/ 374618 h 1700386"/>
                <a:gd name="connsiteX1" fmla="*/ 374618 w 1042416"/>
                <a:gd name="connsiteY1" fmla="*/ 374618 h 1700386"/>
                <a:gd name="connsiteX2" fmla="*/ 618935 w 1042416"/>
                <a:gd name="connsiteY2" fmla="*/ 130302 h 1700386"/>
                <a:gd name="connsiteX3" fmla="*/ 618935 w 1042416"/>
                <a:gd name="connsiteY3" fmla="*/ 912114 h 1700386"/>
                <a:gd name="connsiteX4" fmla="*/ 374618 w 1042416"/>
                <a:gd name="connsiteY4" fmla="*/ 667798 h 1700386"/>
                <a:gd name="connsiteX5" fmla="*/ 130302 w 1042416"/>
                <a:gd name="connsiteY5" fmla="*/ 667798 h 1700386"/>
                <a:gd name="connsiteX6" fmla="*/ 130302 w 1042416"/>
                <a:gd name="connsiteY6" fmla="*/ 374618 h 1700386"/>
                <a:gd name="connsiteX7" fmla="*/ 716661 w 1042416"/>
                <a:gd name="connsiteY7" fmla="*/ 374618 h 1700386"/>
                <a:gd name="connsiteX8" fmla="*/ 912114 w 1042416"/>
                <a:gd name="connsiteY8" fmla="*/ 228029 h 1700386"/>
                <a:gd name="connsiteX9" fmla="*/ 716661 w 1042416"/>
                <a:gd name="connsiteY9" fmla="*/ 521208 h 1700386"/>
                <a:gd name="connsiteX10" fmla="*/ 912114 w 1042416"/>
                <a:gd name="connsiteY10" fmla="*/ 521208 h 1700386"/>
                <a:gd name="connsiteX11" fmla="*/ 716661 w 1042416"/>
                <a:gd name="connsiteY11" fmla="*/ 667798 h 1700386"/>
                <a:gd name="connsiteX12" fmla="*/ 912114 w 1042416"/>
                <a:gd name="connsiteY12" fmla="*/ 814388 h 1700386"/>
                <a:gd name="connsiteX0" fmla="*/ 316860 w 1042416"/>
                <a:gd name="connsiteY0" fmla="*/ 1608946 h 1700386"/>
                <a:gd name="connsiteX1" fmla="*/ 0 w 1042416"/>
                <a:gd name="connsiteY1" fmla="*/ 1539373 h 1700386"/>
                <a:gd name="connsiteX2" fmla="*/ 408300 w 1042416"/>
                <a:gd name="connsiteY2" fmla="*/ 1700386 h 1700386"/>
                <a:gd name="connsiteX0" fmla="*/ 0 w 1042416"/>
                <a:gd name="connsiteY0" fmla="*/ 0 h 1608946"/>
                <a:gd name="connsiteX1" fmla="*/ 1042416 w 1042416"/>
                <a:gd name="connsiteY1" fmla="*/ 0 h 1608946"/>
                <a:gd name="connsiteX2" fmla="*/ 1042416 w 1042416"/>
                <a:gd name="connsiteY2" fmla="*/ 1042416 h 1608946"/>
                <a:gd name="connsiteX3" fmla="*/ 0 w 1042416"/>
                <a:gd name="connsiteY3" fmla="*/ 1042416 h 1608946"/>
                <a:gd name="connsiteX4" fmla="*/ 0 w 1042416"/>
                <a:gd name="connsiteY4" fmla="*/ 0 h 1608946"/>
                <a:gd name="connsiteX5" fmla="*/ 130302 w 1042416"/>
                <a:gd name="connsiteY5" fmla="*/ 374618 h 1608946"/>
                <a:gd name="connsiteX6" fmla="*/ 130302 w 1042416"/>
                <a:gd name="connsiteY6" fmla="*/ 667798 h 1608946"/>
                <a:gd name="connsiteX7" fmla="*/ 374618 w 1042416"/>
                <a:gd name="connsiteY7" fmla="*/ 667798 h 1608946"/>
                <a:gd name="connsiteX8" fmla="*/ 618935 w 1042416"/>
                <a:gd name="connsiteY8" fmla="*/ 912114 h 1608946"/>
                <a:gd name="connsiteX9" fmla="*/ 618935 w 1042416"/>
                <a:gd name="connsiteY9" fmla="*/ 130302 h 1608946"/>
                <a:gd name="connsiteX10" fmla="*/ 374618 w 1042416"/>
                <a:gd name="connsiteY10" fmla="*/ 374618 h 1608946"/>
                <a:gd name="connsiteX11" fmla="*/ 130302 w 1042416"/>
                <a:gd name="connsiteY11" fmla="*/ 374618 h 1608946"/>
                <a:gd name="connsiteX0" fmla="*/ 130302 w 1042416"/>
                <a:gd name="connsiteY0" fmla="*/ 374618 h 1608946"/>
                <a:gd name="connsiteX1" fmla="*/ 130302 w 1042416"/>
                <a:gd name="connsiteY1" fmla="*/ 667798 h 1608946"/>
                <a:gd name="connsiteX2" fmla="*/ 374618 w 1042416"/>
                <a:gd name="connsiteY2" fmla="*/ 667798 h 1608946"/>
                <a:gd name="connsiteX3" fmla="*/ 618935 w 1042416"/>
                <a:gd name="connsiteY3" fmla="*/ 912114 h 1608946"/>
                <a:gd name="connsiteX4" fmla="*/ 618935 w 1042416"/>
                <a:gd name="connsiteY4" fmla="*/ 130302 h 1608946"/>
                <a:gd name="connsiteX5" fmla="*/ 374618 w 1042416"/>
                <a:gd name="connsiteY5" fmla="*/ 374618 h 1608946"/>
                <a:gd name="connsiteX6" fmla="*/ 130302 w 1042416"/>
                <a:gd name="connsiteY6" fmla="*/ 374618 h 1608946"/>
                <a:gd name="connsiteX0" fmla="*/ 130302 w 1042416"/>
                <a:gd name="connsiteY0" fmla="*/ 374618 h 1608946"/>
                <a:gd name="connsiteX1" fmla="*/ 374618 w 1042416"/>
                <a:gd name="connsiteY1" fmla="*/ 374618 h 1608946"/>
                <a:gd name="connsiteX2" fmla="*/ 618935 w 1042416"/>
                <a:gd name="connsiteY2" fmla="*/ 130302 h 1608946"/>
                <a:gd name="connsiteX3" fmla="*/ 618935 w 1042416"/>
                <a:gd name="connsiteY3" fmla="*/ 912114 h 1608946"/>
                <a:gd name="connsiteX4" fmla="*/ 374618 w 1042416"/>
                <a:gd name="connsiteY4" fmla="*/ 667798 h 1608946"/>
                <a:gd name="connsiteX5" fmla="*/ 130302 w 1042416"/>
                <a:gd name="connsiteY5" fmla="*/ 667798 h 1608946"/>
                <a:gd name="connsiteX6" fmla="*/ 130302 w 1042416"/>
                <a:gd name="connsiteY6" fmla="*/ 374618 h 1608946"/>
                <a:gd name="connsiteX7" fmla="*/ 716661 w 1042416"/>
                <a:gd name="connsiteY7" fmla="*/ 374618 h 1608946"/>
                <a:gd name="connsiteX8" fmla="*/ 912114 w 1042416"/>
                <a:gd name="connsiteY8" fmla="*/ 228029 h 1608946"/>
                <a:gd name="connsiteX9" fmla="*/ 716661 w 1042416"/>
                <a:gd name="connsiteY9" fmla="*/ 521208 h 1608946"/>
                <a:gd name="connsiteX10" fmla="*/ 912114 w 1042416"/>
                <a:gd name="connsiteY10" fmla="*/ 521208 h 1608946"/>
                <a:gd name="connsiteX11" fmla="*/ 716661 w 1042416"/>
                <a:gd name="connsiteY11" fmla="*/ 667798 h 1608946"/>
                <a:gd name="connsiteX12" fmla="*/ 912114 w 1042416"/>
                <a:gd name="connsiteY12" fmla="*/ 814388 h 1608946"/>
                <a:gd name="connsiteX0" fmla="*/ 316860 w 1042416"/>
                <a:gd name="connsiteY0" fmla="*/ 1608946 h 1608946"/>
                <a:gd name="connsiteX1" fmla="*/ 0 w 1042416"/>
                <a:gd name="connsiteY1" fmla="*/ 1539373 h 1608946"/>
                <a:gd name="connsiteX0" fmla="*/ 0 w 1042416"/>
                <a:gd name="connsiteY0" fmla="*/ 0 h 1539373"/>
                <a:gd name="connsiteX1" fmla="*/ 1042416 w 1042416"/>
                <a:gd name="connsiteY1" fmla="*/ 0 h 1539373"/>
                <a:gd name="connsiteX2" fmla="*/ 1042416 w 1042416"/>
                <a:gd name="connsiteY2" fmla="*/ 1042416 h 1539373"/>
                <a:gd name="connsiteX3" fmla="*/ 0 w 1042416"/>
                <a:gd name="connsiteY3" fmla="*/ 1042416 h 1539373"/>
                <a:gd name="connsiteX4" fmla="*/ 0 w 1042416"/>
                <a:gd name="connsiteY4" fmla="*/ 0 h 1539373"/>
                <a:gd name="connsiteX5" fmla="*/ 130302 w 1042416"/>
                <a:gd name="connsiteY5" fmla="*/ 374618 h 1539373"/>
                <a:gd name="connsiteX6" fmla="*/ 130302 w 1042416"/>
                <a:gd name="connsiteY6" fmla="*/ 667798 h 1539373"/>
                <a:gd name="connsiteX7" fmla="*/ 374618 w 1042416"/>
                <a:gd name="connsiteY7" fmla="*/ 667798 h 1539373"/>
                <a:gd name="connsiteX8" fmla="*/ 618935 w 1042416"/>
                <a:gd name="connsiteY8" fmla="*/ 912114 h 1539373"/>
                <a:gd name="connsiteX9" fmla="*/ 618935 w 1042416"/>
                <a:gd name="connsiteY9" fmla="*/ 130302 h 1539373"/>
                <a:gd name="connsiteX10" fmla="*/ 374618 w 1042416"/>
                <a:gd name="connsiteY10" fmla="*/ 374618 h 1539373"/>
                <a:gd name="connsiteX11" fmla="*/ 130302 w 1042416"/>
                <a:gd name="connsiteY11" fmla="*/ 374618 h 1539373"/>
                <a:gd name="connsiteX0" fmla="*/ 130302 w 1042416"/>
                <a:gd name="connsiteY0" fmla="*/ 374618 h 1539373"/>
                <a:gd name="connsiteX1" fmla="*/ 130302 w 1042416"/>
                <a:gd name="connsiteY1" fmla="*/ 667798 h 1539373"/>
                <a:gd name="connsiteX2" fmla="*/ 374618 w 1042416"/>
                <a:gd name="connsiteY2" fmla="*/ 667798 h 1539373"/>
                <a:gd name="connsiteX3" fmla="*/ 618935 w 1042416"/>
                <a:gd name="connsiteY3" fmla="*/ 912114 h 1539373"/>
                <a:gd name="connsiteX4" fmla="*/ 618935 w 1042416"/>
                <a:gd name="connsiteY4" fmla="*/ 130302 h 1539373"/>
                <a:gd name="connsiteX5" fmla="*/ 374618 w 1042416"/>
                <a:gd name="connsiteY5" fmla="*/ 374618 h 1539373"/>
                <a:gd name="connsiteX6" fmla="*/ 130302 w 1042416"/>
                <a:gd name="connsiteY6" fmla="*/ 374618 h 1539373"/>
                <a:gd name="connsiteX0" fmla="*/ 130302 w 1042416"/>
                <a:gd name="connsiteY0" fmla="*/ 374618 h 1539373"/>
                <a:gd name="connsiteX1" fmla="*/ 374618 w 1042416"/>
                <a:gd name="connsiteY1" fmla="*/ 374618 h 1539373"/>
                <a:gd name="connsiteX2" fmla="*/ 618935 w 1042416"/>
                <a:gd name="connsiteY2" fmla="*/ 130302 h 1539373"/>
                <a:gd name="connsiteX3" fmla="*/ 618935 w 1042416"/>
                <a:gd name="connsiteY3" fmla="*/ 912114 h 1539373"/>
                <a:gd name="connsiteX4" fmla="*/ 374618 w 1042416"/>
                <a:gd name="connsiteY4" fmla="*/ 667798 h 1539373"/>
                <a:gd name="connsiteX5" fmla="*/ 130302 w 1042416"/>
                <a:gd name="connsiteY5" fmla="*/ 667798 h 1539373"/>
                <a:gd name="connsiteX6" fmla="*/ 130302 w 1042416"/>
                <a:gd name="connsiteY6" fmla="*/ 374618 h 1539373"/>
                <a:gd name="connsiteX7" fmla="*/ 716661 w 1042416"/>
                <a:gd name="connsiteY7" fmla="*/ 374618 h 1539373"/>
                <a:gd name="connsiteX8" fmla="*/ 912114 w 1042416"/>
                <a:gd name="connsiteY8" fmla="*/ 228029 h 1539373"/>
                <a:gd name="connsiteX9" fmla="*/ 716661 w 1042416"/>
                <a:gd name="connsiteY9" fmla="*/ 521208 h 1539373"/>
                <a:gd name="connsiteX10" fmla="*/ 912114 w 1042416"/>
                <a:gd name="connsiteY10" fmla="*/ 521208 h 1539373"/>
                <a:gd name="connsiteX11" fmla="*/ 716661 w 1042416"/>
                <a:gd name="connsiteY11" fmla="*/ 667798 h 1539373"/>
                <a:gd name="connsiteX12" fmla="*/ 912114 w 1042416"/>
                <a:gd name="connsiteY12" fmla="*/ 814388 h 1539373"/>
                <a:gd name="connsiteX0" fmla="*/ 585216 w 1042416"/>
                <a:gd name="connsiteY0" fmla="*/ 1439981 h 1539373"/>
                <a:gd name="connsiteX1" fmla="*/ 0 w 1042416"/>
                <a:gd name="connsiteY1" fmla="*/ 1539373 h 1539373"/>
                <a:gd name="connsiteX0" fmla="*/ 0 w 1042416"/>
                <a:gd name="connsiteY0" fmla="*/ 0 h 1439981"/>
                <a:gd name="connsiteX1" fmla="*/ 1042416 w 1042416"/>
                <a:gd name="connsiteY1" fmla="*/ 0 h 1439981"/>
                <a:gd name="connsiteX2" fmla="*/ 1042416 w 1042416"/>
                <a:gd name="connsiteY2" fmla="*/ 1042416 h 1439981"/>
                <a:gd name="connsiteX3" fmla="*/ 0 w 1042416"/>
                <a:gd name="connsiteY3" fmla="*/ 1042416 h 1439981"/>
                <a:gd name="connsiteX4" fmla="*/ 0 w 1042416"/>
                <a:gd name="connsiteY4" fmla="*/ 0 h 1439981"/>
                <a:gd name="connsiteX5" fmla="*/ 130302 w 1042416"/>
                <a:gd name="connsiteY5" fmla="*/ 374618 h 1439981"/>
                <a:gd name="connsiteX6" fmla="*/ 130302 w 1042416"/>
                <a:gd name="connsiteY6" fmla="*/ 667798 h 1439981"/>
                <a:gd name="connsiteX7" fmla="*/ 374618 w 1042416"/>
                <a:gd name="connsiteY7" fmla="*/ 667798 h 1439981"/>
                <a:gd name="connsiteX8" fmla="*/ 618935 w 1042416"/>
                <a:gd name="connsiteY8" fmla="*/ 912114 h 1439981"/>
                <a:gd name="connsiteX9" fmla="*/ 618935 w 1042416"/>
                <a:gd name="connsiteY9" fmla="*/ 130302 h 1439981"/>
                <a:gd name="connsiteX10" fmla="*/ 374618 w 1042416"/>
                <a:gd name="connsiteY10" fmla="*/ 374618 h 1439981"/>
                <a:gd name="connsiteX11" fmla="*/ 130302 w 1042416"/>
                <a:gd name="connsiteY11" fmla="*/ 374618 h 1439981"/>
                <a:gd name="connsiteX0" fmla="*/ 130302 w 1042416"/>
                <a:gd name="connsiteY0" fmla="*/ 374618 h 1439981"/>
                <a:gd name="connsiteX1" fmla="*/ 130302 w 1042416"/>
                <a:gd name="connsiteY1" fmla="*/ 667798 h 1439981"/>
                <a:gd name="connsiteX2" fmla="*/ 374618 w 1042416"/>
                <a:gd name="connsiteY2" fmla="*/ 667798 h 1439981"/>
                <a:gd name="connsiteX3" fmla="*/ 618935 w 1042416"/>
                <a:gd name="connsiteY3" fmla="*/ 912114 h 1439981"/>
                <a:gd name="connsiteX4" fmla="*/ 618935 w 1042416"/>
                <a:gd name="connsiteY4" fmla="*/ 130302 h 1439981"/>
                <a:gd name="connsiteX5" fmla="*/ 374618 w 1042416"/>
                <a:gd name="connsiteY5" fmla="*/ 374618 h 1439981"/>
                <a:gd name="connsiteX6" fmla="*/ 130302 w 1042416"/>
                <a:gd name="connsiteY6" fmla="*/ 374618 h 1439981"/>
                <a:gd name="connsiteX0" fmla="*/ 130302 w 1042416"/>
                <a:gd name="connsiteY0" fmla="*/ 374618 h 1439981"/>
                <a:gd name="connsiteX1" fmla="*/ 374618 w 1042416"/>
                <a:gd name="connsiteY1" fmla="*/ 374618 h 1439981"/>
                <a:gd name="connsiteX2" fmla="*/ 618935 w 1042416"/>
                <a:gd name="connsiteY2" fmla="*/ 130302 h 1439981"/>
                <a:gd name="connsiteX3" fmla="*/ 618935 w 1042416"/>
                <a:gd name="connsiteY3" fmla="*/ 912114 h 1439981"/>
                <a:gd name="connsiteX4" fmla="*/ 374618 w 1042416"/>
                <a:gd name="connsiteY4" fmla="*/ 667798 h 1439981"/>
                <a:gd name="connsiteX5" fmla="*/ 130302 w 1042416"/>
                <a:gd name="connsiteY5" fmla="*/ 667798 h 1439981"/>
                <a:gd name="connsiteX6" fmla="*/ 130302 w 1042416"/>
                <a:gd name="connsiteY6" fmla="*/ 374618 h 1439981"/>
                <a:gd name="connsiteX7" fmla="*/ 716661 w 1042416"/>
                <a:gd name="connsiteY7" fmla="*/ 374618 h 1439981"/>
                <a:gd name="connsiteX8" fmla="*/ 912114 w 1042416"/>
                <a:gd name="connsiteY8" fmla="*/ 228029 h 1439981"/>
                <a:gd name="connsiteX9" fmla="*/ 716661 w 1042416"/>
                <a:gd name="connsiteY9" fmla="*/ 521208 h 1439981"/>
                <a:gd name="connsiteX10" fmla="*/ 912114 w 1042416"/>
                <a:gd name="connsiteY10" fmla="*/ 521208 h 1439981"/>
                <a:gd name="connsiteX11" fmla="*/ 716661 w 1042416"/>
                <a:gd name="connsiteY11" fmla="*/ 667798 h 1439981"/>
                <a:gd name="connsiteX12" fmla="*/ 912114 w 1042416"/>
                <a:gd name="connsiteY12" fmla="*/ 814388 h 1439981"/>
                <a:gd name="connsiteX0" fmla="*/ 585216 w 1042416"/>
                <a:gd name="connsiteY0" fmla="*/ 1439981 h 1439981"/>
                <a:gd name="connsiteX1" fmla="*/ 228600 w 1042416"/>
                <a:gd name="connsiteY1" fmla="*/ 1280956 h 1439981"/>
                <a:gd name="connsiteX0" fmla="*/ 0 w 1042416"/>
                <a:gd name="connsiteY0" fmla="*/ 1042416 h 1439981"/>
                <a:gd name="connsiteX1" fmla="*/ 1042416 w 1042416"/>
                <a:gd name="connsiteY1" fmla="*/ 0 h 1439981"/>
                <a:gd name="connsiteX2" fmla="*/ 1042416 w 1042416"/>
                <a:gd name="connsiteY2" fmla="*/ 1042416 h 1439981"/>
                <a:gd name="connsiteX3" fmla="*/ 0 w 1042416"/>
                <a:gd name="connsiteY3" fmla="*/ 1042416 h 1439981"/>
                <a:gd name="connsiteX4" fmla="*/ 130302 w 1042416"/>
                <a:gd name="connsiteY4" fmla="*/ 374618 h 1439981"/>
                <a:gd name="connsiteX5" fmla="*/ 130302 w 1042416"/>
                <a:gd name="connsiteY5" fmla="*/ 667798 h 1439981"/>
                <a:gd name="connsiteX6" fmla="*/ 374618 w 1042416"/>
                <a:gd name="connsiteY6" fmla="*/ 667798 h 1439981"/>
                <a:gd name="connsiteX7" fmla="*/ 618935 w 1042416"/>
                <a:gd name="connsiteY7" fmla="*/ 912114 h 1439981"/>
                <a:gd name="connsiteX8" fmla="*/ 618935 w 1042416"/>
                <a:gd name="connsiteY8" fmla="*/ 130302 h 1439981"/>
                <a:gd name="connsiteX9" fmla="*/ 374618 w 1042416"/>
                <a:gd name="connsiteY9" fmla="*/ 374618 h 1439981"/>
                <a:gd name="connsiteX10" fmla="*/ 130302 w 1042416"/>
                <a:gd name="connsiteY10" fmla="*/ 374618 h 1439981"/>
                <a:gd name="connsiteX0" fmla="*/ 130302 w 1042416"/>
                <a:gd name="connsiteY0" fmla="*/ 374618 h 1439981"/>
                <a:gd name="connsiteX1" fmla="*/ 130302 w 1042416"/>
                <a:gd name="connsiteY1" fmla="*/ 667798 h 1439981"/>
                <a:gd name="connsiteX2" fmla="*/ 374618 w 1042416"/>
                <a:gd name="connsiteY2" fmla="*/ 667798 h 1439981"/>
                <a:gd name="connsiteX3" fmla="*/ 618935 w 1042416"/>
                <a:gd name="connsiteY3" fmla="*/ 912114 h 1439981"/>
                <a:gd name="connsiteX4" fmla="*/ 618935 w 1042416"/>
                <a:gd name="connsiteY4" fmla="*/ 130302 h 1439981"/>
                <a:gd name="connsiteX5" fmla="*/ 374618 w 1042416"/>
                <a:gd name="connsiteY5" fmla="*/ 374618 h 1439981"/>
                <a:gd name="connsiteX6" fmla="*/ 130302 w 1042416"/>
                <a:gd name="connsiteY6" fmla="*/ 374618 h 1439981"/>
                <a:gd name="connsiteX0" fmla="*/ 130302 w 1042416"/>
                <a:gd name="connsiteY0" fmla="*/ 374618 h 1439981"/>
                <a:gd name="connsiteX1" fmla="*/ 374618 w 1042416"/>
                <a:gd name="connsiteY1" fmla="*/ 374618 h 1439981"/>
                <a:gd name="connsiteX2" fmla="*/ 618935 w 1042416"/>
                <a:gd name="connsiteY2" fmla="*/ 130302 h 1439981"/>
                <a:gd name="connsiteX3" fmla="*/ 618935 w 1042416"/>
                <a:gd name="connsiteY3" fmla="*/ 912114 h 1439981"/>
                <a:gd name="connsiteX4" fmla="*/ 374618 w 1042416"/>
                <a:gd name="connsiteY4" fmla="*/ 667798 h 1439981"/>
                <a:gd name="connsiteX5" fmla="*/ 130302 w 1042416"/>
                <a:gd name="connsiteY5" fmla="*/ 667798 h 1439981"/>
                <a:gd name="connsiteX6" fmla="*/ 130302 w 1042416"/>
                <a:gd name="connsiteY6" fmla="*/ 374618 h 1439981"/>
                <a:gd name="connsiteX7" fmla="*/ 716661 w 1042416"/>
                <a:gd name="connsiteY7" fmla="*/ 374618 h 1439981"/>
                <a:gd name="connsiteX8" fmla="*/ 912114 w 1042416"/>
                <a:gd name="connsiteY8" fmla="*/ 228029 h 1439981"/>
                <a:gd name="connsiteX9" fmla="*/ 716661 w 1042416"/>
                <a:gd name="connsiteY9" fmla="*/ 521208 h 1439981"/>
                <a:gd name="connsiteX10" fmla="*/ 912114 w 1042416"/>
                <a:gd name="connsiteY10" fmla="*/ 521208 h 1439981"/>
                <a:gd name="connsiteX11" fmla="*/ 716661 w 1042416"/>
                <a:gd name="connsiteY11" fmla="*/ 667798 h 1439981"/>
                <a:gd name="connsiteX12" fmla="*/ 912114 w 1042416"/>
                <a:gd name="connsiteY12" fmla="*/ 814388 h 1439981"/>
                <a:gd name="connsiteX0" fmla="*/ 585216 w 1042416"/>
                <a:gd name="connsiteY0" fmla="*/ 1439981 h 1439981"/>
                <a:gd name="connsiteX1" fmla="*/ 228600 w 1042416"/>
                <a:gd name="connsiteY1" fmla="*/ 1280956 h 1439981"/>
                <a:gd name="connsiteX0" fmla="*/ 0 w 1042416"/>
                <a:gd name="connsiteY0" fmla="*/ 912114 h 1309679"/>
                <a:gd name="connsiteX1" fmla="*/ 1042416 w 1042416"/>
                <a:gd name="connsiteY1" fmla="*/ 912114 h 1309679"/>
                <a:gd name="connsiteX2" fmla="*/ 0 w 1042416"/>
                <a:gd name="connsiteY2" fmla="*/ 912114 h 1309679"/>
                <a:gd name="connsiteX3" fmla="*/ 130302 w 1042416"/>
                <a:gd name="connsiteY3" fmla="*/ 244316 h 1309679"/>
                <a:gd name="connsiteX4" fmla="*/ 130302 w 1042416"/>
                <a:gd name="connsiteY4" fmla="*/ 537496 h 1309679"/>
                <a:gd name="connsiteX5" fmla="*/ 374618 w 1042416"/>
                <a:gd name="connsiteY5" fmla="*/ 537496 h 1309679"/>
                <a:gd name="connsiteX6" fmla="*/ 618935 w 1042416"/>
                <a:gd name="connsiteY6" fmla="*/ 781812 h 1309679"/>
                <a:gd name="connsiteX7" fmla="*/ 618935 w 1042416"/>
                <a:gd name="connsiteY7" fmla="*/ 0 h 1309679"/>
                <a:gd name="connsiteX8" fmla="*/ 374618 w 1042416"/>
                <a:gd name="connsiteY8" fmla="*/ 244316 h 1309679"/>
                <a:gd name="connsiteX9" fmla="*/ 130302 w 1042416"/>
                <a:gd name="connsiteY9" fmla="*/ 244316 h 1309679"/>
                <a:gd name="connsiteX0" fmla="*/ 130302 w 1042416"/>
                <a:gd name="connsiteY0" fmla="*/ 244316 h 1309679"/>
                <a:gd name="connsiteX1" fmla="*/ 130302 w 1042416"/>
                <a:gd name="connsiteY1" fmla="*/ 537496 h 1309679"/>
                <a:gd name="connsiteX2" fmla="*/ 374618 w 1042416"/>
                <a:gd name="connsiteY2" fmla="*/ 537496 h 1309679"/>
                <a:gd name="connsiteX3" fmla="*/ 618935 w 1042416"/>
                <a:gd name="connsiteY3" fmla="*/ 781812 h 1309679"/>
                <a:gd name="connsiteX4" fmla="*/ 618935 w 1042416"/>
                <a:gd name="connsiteY4" fmla="*/ 0 h 1309679"/>
                <a:gd name="connsiteX5" fmla="*/ 374618 w 1042416"/>
                <a:gd name="connsiteY5" fmla="*/ 244316 h 1309679"/>
                <a:gd name="connsiteX6" fmla="*/ 130302 w 1042416"/>
                <a:gd name="connsiteY6" fmla="*/ 244316 h 1309679"/>
                <a:gd name="connsiteX0" fmla="*/ 130302 w 1042416"/>
                <a:gd name="connsiteY0" fmla="*/ 244316 h 1309679"/>
                <a:gd name="connsiteX1" fmla="*/ 374618 w 1042416"/>
                <a:gd name="connsiteY1" fmla="*/ 244316 h 1309679"/>
                <a:gd name="connsiteX2" fmla="*/ 618935 w 1042416"/>
                <a:gd name="connsiteY2" fmla="*/ 0 h 1309679"/>
                <a:gd name="connsiteX3" fmla="*/ 618935 w 1042416"/>
                <a:gd name="connsiteY3" fmla="*/ 781812 h 1309679"/>
                <a:gd name="connsiteX4" fmla="*/ 374618 w 1042416"/>
                <a:gd name="connsiteY4" fmla="*/ 537496 h 1309679"/>
                <a:gd name="connsiteX5" fmla="*/ 130302 w 1042416"/>
                <a:gd name="connsiteY5" fmla="*/ 537496 h 1309679"/>
                <a:gd name="connsiteX6" fmla="*/ 130302 w 1042416"/>
                <a:gd name="connsiteY6" fmla="*/ 244316 h 1309679"/>
                <a:gd name="connsiteX7" fmla="*/ 716661 w 1042416"/>
                <a:gd name="connsiteY7" fmla="*/ 244316 h 1309679"/>
                <a:gd name="connsiteX8" fmla="*/ 912114 w 1042416"/>
                <a:gd name="connsiteY8" fmla="*/ 97727 h 1309679"/>
                <a:gd name="connsiteX9" fmla="*/ 716661 w 1042416"/>
                <a:gd name="connsiteY9" fmla="*/ 390906 h 1309679"/>
                <a:gd name="connsiteX10" fmla="*/ 912114 w 1042416"/>
                <a:gd name="connsiteY10" fmla="*/ 390906 h 1309679"/>
                <a:gd name="connsiteX11" fmla="*/ 716661 w 1042416"/>
                <a:gd name="connsiteY11" fmla="*/ 537496 h 1309679"/>
                <a:gd name="connsiteX12" fmla="*/ 912114 w 1042416"/>
                <a:gd name="connsiteY12" fmla="*/ 684086 h 1309679"/>
                <a:gd name="connsiteX0" fmla="*/ 585216 w 1042416"/>
                <a:gd name="connsiteY0" fmla="*/ 1309679 h 1309679"/>
                <a:gd name="connsiteX1" fmla="*/ 228600 w 1042416"/>
                <a:gd name="connsiteY1" fmla="*/ 1150654 h 1309679"/>
                <a:gd name="connsiteX0" fmla="*/ 0 w 781812"/>
                <a:gd name="connsiteY0" fmla="*/ 244316 h 1309679"/>
                <a:gd name="connsiteX1" fmla="*/ 0 w 781812"/>
                <a:gd name="connsiteY1" fmla="*/ 537496 h 1309679"/>
                <a:gd name="connsiteX2" fmla="*/ 244316 w 781812"/>
                <a:gd name="connsiteY2" fmla="*/ 537496 h 1309679"/>
                <a:gd name="connsiteX3" fmla="*/ 488633 w 781812"/>
                <a:gd name="connsiteY3" fmla="*/ 781812 h 1309679"/>
                <a:gd name="connsiteX4" fmla="*/ 488633 w 781812"/>
                <a:gd name="connsiteY4" fmla="*/ 0 h 1309679"/>
                <a:gd name="connsiteX5" fmla="*/ 244316 w 781812"/>
                <a:gd name="connsiteY5" fmla="*/ 244316 h 1309679"/>
                <a:gd name="connsiteX6" fmla="*/ 0 w 781812"/>
                <a:gd name="connsiteY6" fmla="*/ 244316 h 1309679"/>
                <a:gd name="connsiteX0" fmla="*/ 0 w 781812"/>
                <a:gd name="connsiteY0" fmla="*/ 244316 h 1309679"/>
                <a:gd name="connsiteX1" fmla="*/ 0 w 781812"/>
                <a:gd name="connsiteY1" fmla="*/ 537496 h 1309679"/>
                <a:gd name="connsiteX2" fmla="*/ 244316 w 781812"/>
                <a:gd name="connsiteY2" fmla="*/ 537496 h 1309679"/>
                <a:gd name="connsiteX3" fmla="*/ 488633 w 781812"/>
                <a:gd name="connsiteY3" fmla="*/ 781812 h 1309679"/>
                <a:gd name="connsiteX4" fmla="*/ 488633 w 781812"/>
                <a:gd name="connsiteY4" fmla="*/ 0 h 1309679"/>
                <a:gd name="connsiteX5" fmla="*/ 244316 w 781812"/>
                <a:gd name="connsiteY5" fmla="*/ 244316 h 1309679"/>
                <a:gd name="connsiteX6" fmla="*/ 0 w 781812"/>
                <a:gd name="connsiteY6" fmla="*/ 244316 h 1309679"/>
                <a:gd name="connsiteX0" fmla="*/ 0 w 781812"/>
                <a:gd name="connsiteY0" fmla="*/ 244316 h 1309679"/>
                <a:gd name="connsiteX1" fmla="*/ 244316 w 781812"/>
                <a:gd name="connsiteY1" fmla="*/ 244316 h 1309679"/>
                <a:gd name="connsiteX2" fmla="*/ 488633 w 781812"/>
                <a:gd name="connsiteY2" fmla="*/ 0 h 1309679"/>
                <a:gd name="connsiteX3" fmla="*/ 488633 w 781812"/>
                <a:gd name="connsiteY3" fmla="*/ 781812 h 1309679"/>
                <a:gd name="connsiteX4" fmla="*/ 244316 w 781812"/>
                <a:gd name="connsiteY4" fmla="*/ 537496 h 1309679"/>
                <a:gd name="connsiteX5" fmla="*/ 0 w 781812"/>
                <a:gd name="connsiteY5" fmla="*/ 537496 h 1309679"/>
                <a:gd name="connsiteX6" fmla="*/ 0 w 781812"/>
                <a:gd name="connsiteY6" fmla="*/ 244316 h 1309679"/>
                <a:gd name="connsiteX7" fmla="*/ 586359 w 781812"/>
                <a:gd name="connsiteY7" fmla="*/ 244316 h 1309679"/>
                <a:gd name="connsiteX8" fmla="*/ 781812 w 781812"/>
                <a:gd name="connsiteY8" fmla="*/ 97727 h 1309679"/>
                <a:gd name="connsiteX9" fmla="*/ 586359 w 781812"/>
                <a:gd name="connsiteY9" fmla="*/ 390906 h 1309679"/>
                <a:gd name="connsiteX10" fmla="*/ 781812 w 781812"/>
                <a:gd name="connsiteY10" fmla="*/ 390906 h 1309679"/>
                <a:gd name="connsiteX11" fmla="*/ 586359 w 781812"/>
                <a:gd name="connsiteY11" fmla="*/ 537496 h 1309679"/>
                <a:gd name="connsiteX12" fmla="*/ 781812 w 781812"/>
                <a:gd name="connsiteY12" fmla="*/ 684086 h 1309679"/>
                <a:gd name="connsiteX0" fmla="*/ 454914 w 781812"/>
                <a:gd name="connsiteY0" fmla="*/ 1309679 h 1309679"/>
                <a:gd name="connsiteX1" fmla="*/ 98298 w 781812"/>
                <a:gd name="connsiteY1" fmla="*/ 1150654 h 1309679"/>
                <a:gd name="connsiteX0" fmla="*/ 0 w 781812"/>
                <a:gd name="connsiteY0" fmla="*/ 803192 h 1868555"/>
                <a:gd name="connsiteX1" fmla="*/ 0 w 781812"/>
                <a:gd name="connsiteY1" fmla="*/ 1096372 h 1868555"/>
                <a:gd name="connsiteX2" fmla="*/ 244316 w 781812"/>
                <a:gd name="connsiteY2" fmla="*/ 1096372 h 1868555"/>
                <a:gd name="connsiteX3" fmla="*/ 488633 w 781812"/>
                <a:gd name="connsiteY3" fmla="*/ 1340688 h 1868555"/>
                <a:gd name="connsiteX4" fmla="*/ 488633 w 781812"/>
                <a:gd name="connsiteY4" fmla="*/ 558876 h 1868555"/>
                <a:gd name="connsiteX5" fmla="*/ 244316 w 781812"/>
                <a:gd name="connsiteY5" fmla="*/ 803192 h 1868555"/>
                <a:gd name="connsiteX6" fmla="*/ 0 w 781812"/>
                <a:gd name="connsiteY6" fmla="*/ 803192 h 1868555"/>
                <a:gd name="connsiteX0" fmla="*/ 0 w 781812"/>
                <a:gd name="connsiteY0" fmla="*/ 803192 h 1868555"/>
                <a:gd name="connsiteX1" fmla="*/ 0 w 781812"/>
                <a:gd name="connsiteY1" fmla="*/ 1096372 h 1868555"/>
                <a:gd name="connsiteX2" fmla="*/ 244316 w 781812"/>
                <a:gd name="connsiteY2" fmla="*/ 1096372 h 1868555"/>
                <a:gd name="connsiteX3" fmla="*/ 488633 w 781812"/>
                <a:gd name="connsiteY3" fmla="*/ 1340688 h 1868555"/>
                <a:gd name="connsiteX4" fmla="*/ 488633 w 781812"/>
                <a:gd name="connsiteY4" fmla="*/ 558876 h 1868555"/>
                <a:gd name="connsiteX5" fmla="*/ 244316 w 781812"/>
                <a:gd name="connsiteY5" fmla="*/ 803192 h 1868555"/>
                <a:gd name="connsiteX6" fmla="*/ 0 w 781812"/>
                <a:gd name="connsiteY6" fmla="*/ 803192 h 1868555"/>
                <a:gd name="connsiteX0" fmla="*/ 0 w 781812"/>
                <a:gd name="connsiteY0" fmla="*/ 803192 h 1868555"/>
                <a:gd name="connsiteX1" fmla="*/ 244316 w 781812"/>
                <a:gd name="connsiteY1" fmla="*/ 803192 h 1868555"/>
                <a:gd name="connsiteX2" fmla="*/ 488633 w 781812"/>
                <a:gd name="connsiteY2" fmla="*/ 558876 h 1868555"/>
                <a:gd name="connsiteX3" fmla="*/ 488633 w 781812"/>
                <a:gd name="connsiteY3" fmla="*/ 1340688 h 1868555"/>
                <a:gd name="connsiteX4" fmla="*/ 244316 w 781812"/>
                <a:gd name="connsiteY4" fmla="*/ 1096372 h 1868555"/>
                <a:gd name="connsiteX5" fmla="*/ 0 w 781812"/>
                <a:gd name="connsiteY5" fmla="*/ 1096372 h 1868555"/>
                <a:gd name="connsiteX6" fmla="*/ 0 w 781812"/>
                <a:gd name="connsiteY6" fmla="*/ 803192 h 1868555"/>
                <a:gd name="connsiteX7" fmla="*/ 586359 w 781812"/>
                <a:gd name="connsiteY7" fmla="*/ 803192 h 1868555"/>
                <a:gd name="connsiteX8" fmla="*/ 781812 w 781812"/>
                <a:gd name="connsiteY8" fmla="*/ 656603 h 1868555"/>
                <a:gd name="connsiteX9" fmla="*/ 586359 w 781812"/>
                <a:gd name="connsiteY9" fmla="*/ 949782 h 1868555"/>
                <a:gd name="connsiteX10" fmla="*/ 781812 w 781812"/>
                <a:gd name="connsiteY10" fmla="*/ 949782 h 1868555"/>
                <a:gd name="connsiteX11" fmla="*/ 586359 w 781812"/>
                <a:gd name="connsiteY11" fmla="*/ 1096372 h 1868555"/>
                <a:gd name="connsiteX12" fmla="*/ 781812 w 781812"/>
                <a:gd name="connsiteY12" fmla="*/ 1242962 h 1868555"/>
                <a:gd name="connsiteX0" fmla="*/ 454914 w 781812"/>
                <a:gd name="connsiteY0" fmla="*/ 1868555 h 1868555"/>
                <a:gd name="connsiteX1" fmla="*/ 48602 w 781812"/>
                <a:gd name="connsiteY1" fmla="*/ 0 h 1868555"/>
                <a:gd name="connsiteX0" fmla="*/ 0 w 781812"/>
                <a:gd name="connsiteY0" fmla="*/ 803192 h 1868555"/>
                <a:gd name="connsiteX1" fmla="*/ 0 w 781812"/>
                <a:gd name="connsiteY1" fmla="*/ 1096372 h 1868555"/>
                <a:gd name="connsiteX2" fmla="*/ 244316 w 781812"/>
                <a:gd name="connsiteY2" fmla="*/ 1096372 h 1868555"/>
                <a:gd name="connsiteX3" fmla="*/ 488633 w 781812"/>
                <a:gd name="connsiteY3" fmla="*/ 1340688 h 1868555"/>
                <a:gd name="connsiteX4" fmla="*/ 488633 w 781812"/>
                <a:gd name="connsiteY4" fmla="*/ 558876 h 1868555"/>
                <a:gd name="connsiteX5" fmla="*/ 244316 w 781812"/>
                <a:gd name="connsiteY5" fmla="*/ 803192 h 1868555"/>
                <a:gd name="connsiteX6" fmla="*/ 0 w 781812"/>
                <a:gd name="connsiteY6" fmla="*/ 803192 h 1868555"/>
                <a:gd name="connsiteX0" fmla="*/ 0 w 781812"/>
                <a:gd name="connsiteY0" fmla="*/ 803192 h 1868555"/>
                <a:gd name="connsiteX1" fmla="*/ 0 w 781812"/>
                <a:gd name="connsiteY1" fmla="*/ 1096372 h 1868555"/>
                <a:gd name="connsiteX2" fmla="*/ 244316 w 781812"/>
                <a:gd name="connsiteY2" fmla="*/ 1096372 h 1868555"/>
                <a:gd name="connsiteX3" fmla="*/ 488633 w 781812"/>
                <a:gd name="connsiteY3" fmla="*/ 1340688 h 1868555"/>
                <a:gd name="connsiteX4" fmla="*/ 488633 w 781812"/>
                <a:gd name="connsiteY4" fmla="*/ 558876 h 1868555"/>
                <a:gd name="connsiteX5" fmla="*/ 244316 w 781812"/>
                <a:gd name="connsiteY5" fmla="*/ 803192 h 1868555"/>
                <a:gd name="connsiteX6" fmla="*/ 0 w 781812"/>
                <a:gd name="connsiteY6" fmla="*/ 803192 h 1868555"/>
                <a:gd name="connsiteX0" fmla="*/ 0 w 781812"/>
                <a:gd name="connsiteY0" fmla="*/ 803192 h 1868555"/>
                <a:gd name="connsiteX1" fmla="*/ 244316 w 781812"/>
                <a:gd name="connsiteY1" fmla="*/ 803192 h 1868555"/>
                <a:gd name="connsiteX2" fmla="*/ 488633 w 781812"/>
                <a:gd name="connsiteY2" fmla="*/ 558876 h 1868555"/>
                <a:gd name="connsiteX3" fmla="*/ 488633 w 781812"/>
                <a:gd name="connsiteY3" fmla="*/ 1340688 h 1868555"/>
                <a:gd name="connsiteX4" fmla="*/ 244316 w 781812"/>
                <a:gd name="connsiteY4" fmla="*/ 1096372 h 1868555"/>
                <a:gd name="connsiteX5" fmla="*/ 0 w 781812"/>
                <a:gd name="connsiteY5" fmla="*/ 1096372 h 1868555"/>
                <a:gd name="connsiteX6" fmla="*/ 0 w 781812"/>
                <a:gd name="connsiteY6" fmla="*/ 803192 h 1868555"/>
                <a:gd name="connsiteX7" fmla="*/ 586359 w 781812"/>
                <a:gd name="connsiteY7" fmla="*/ 803192 h 1868555"/>
                <a:gd name="connsiteX8" fmla="*/ 781812 w 781812"/>
                <a:gd name="connsiteY8" fmla="*/ 656603 h 1868555"/>
                <a:gd name="connsiteX9" fmla="*/ 586359 w 781812"/>
                <a:gd name="connsiteY9" fmla="*/ 949782 h 1868555"/>
                <a:gd name="connsiteX10" fmla="*/ 781812 w 781812"/>
                <a:gd name="connsiteY10" fmla="*/ 949782 h 1868555"/>
                <a:gd name="connsiteX11" fmla="*/ 586359 w 781812"/>
                <a:gd name="connsiteY11" fmla="*/ 1096372 h 1868555"/>
                <a:gd name="connsiteX12" fmla="*/ 781812 w 781812"/>
                <a:gd name="connsiteY12" fmla="*/ 1242962 h 1868555"/>
                <a:gd name="connsiteX0" fmla="*/ 454914 w 781812"/>
                <a:gd name="connsiteY0" fmla="*/ 1868555 h 1868555"/>
                <a:gd name="connsiteX1" fmla="*/ 48602 w 781812"/>
                <a:gd name="connsiteY1" fmla="*/ 0 h 1868555"/>
                <a:gd name="connsiteX0" fmla="*/ 0 w 781812"/>
                <a:gd name="connsiteY0" fmla="*/ 921531 h 1459027"/>
                <a:gd name="connsiteX1" fmla="*/ 0 w 781812"/>
                <a:gd name="connsiteY1" fmla="*/ 1214711 h 1459027"/>
                <a:gd name="connsiteX2" fmla="*/ 244316 w 781812"/>
                <a:gd name="connsiteY2" fmla="*/ 1214711 h 1459027"/>
                <a:gd name="connsiteX3" fmla="*/ 488633 w 781812"/>
                <a:gd name="connsiteY3" fmla="*/ 1459027 h 1459027"/>
                <a:gd name="connsiteX4" fmla="*/ 488633 w 781812"/>
                <a:gd name="connsiteY4" fmla="*/ 677215 h 1459027"/>
                <a:gd name="connsiteX5" fmla="*/ 244316 w 781812"/>
                <a:gd name="connsiteY5" fmla="*/ 921531 h 1459027"/>
                <a:gd name="connsiteX6" fmla="*/ 0 w 781812"/>
                <a:gd name="connsiteY6" fmla="*/ 921531 h 1459027"/>
                <a:gd name="connsiteX0" fmla="*/ 0 w 781812"/>
                <a:gd name="connsiteY0" fmla="*/ 921531 h 1459027"/>
                <a:gd name="connsiteX1" fmla="*/ 0 w 781812"/>
                <a:gd name="connsiteY1" fmla="*/ 1214711 h 1459027"/>
                <a:gd name="connsiteX2" fmla="*/ 244316 w 781812"/>
                <a:gd name="connsiteY2" fmla="*/ 1214711 h 1459027"/>
                <a:gd name="connsiteX3" fmla="*/ 488633 w 781812"/>
                <a:gd name="connsiteY3" fmla="*/ 1459027 h 1459027"/>
                <a:gd name="connsiteX4" fmla="*/ 488633 w 781812"/>
                <a:gd name="connsiteY4" fmla="*/ 677215 h 1459027"/>
                <a:gd name="connsiteX5" fmla="*/ 244316 w 781812"/>
                <a:gd name="connsiteY5" fmla="*/ 921531 h 1459027"/>
                <a:gd name="connsiteX6" fmla="*/ 0 w 781812"/>
                <a:gd name="connsiteY6" fmla="*/ 921531 h 1459027"/>
                <a:gd name="connsiteX0" fmla="*/ 0 w 781812"/>
                <a:gd name="connsiteY0" fmla="*/ 921531 h 1459027"/>
                <a:gd name="connsiteX1" fmla="*/ 244316 w 781812"/>
                <a:gd name="connsiteY1" fmla="*/ 921531 h 1459027"/>
                <a:gd name="connsiteX2" fmla="*/ 488633 w 781812"/>
                <a:gd name="connsiteY2" fmla="*/ 677215 h 1459027"/>
                <a:gd name="connsiteX3" fmla="*/ 488633 w 781812"/>
                <a:gd name="connsiteY3" fmla="*/ 1459027 h 1459027"/>
                <a:gd name="connsiteX4" fmla="*/ 244316 w 781812"/>
                <a:gd name="connsiteY4" fmla="*/ 1214711 h 1459027"/>
                <a:gd name="connsiteX5" fmla="*/ 0 w 781812"/>
                <a:gd name="connsiteY5" fmla="*/ 1214711 h 1459027"/>
                <a:gd name="connsiteX6" fmla="*/ 0 w 781812"/>
                <a:gd name="connsiteY6" fmla="*/ 921531 h 1459027"/>
                <a:gd name="connsiteX7" fmla="*/ 586359 w 781812"/>
                <a:gd name="connsiteY7" fmla="*/ 921531 h 1459027"/>
                <a:gd name="connsiteX8" fmla="*/ 781812 w 781812"/>
                <a:gd name="connsiteY8" fmla="*/ 774942 h 1459027"/>
                <a:gd name="connsiteX9" fmla="*/ 586359 w 781812"/>
                <a:gd name="connsiteY9" fmla="*/ 1068121 h 1459027"/>
                <a:gd name="connsiteX10" fmla="*/ 781812 w 781812"/>
                <a:gd name="connsiteY10" fmla="*/ 1068121 h 1459027"/>
                <a:gd name="connsiteX11" fmla="*/ 586359 w 781812"/>
                <a:gd name="connsiteY11" fmla="*/ 1214711 h 1459027"/>
                <a:gd name="connsiteX12" fmla="*/ 781812 w 781812"/>
                <a:gd name="connsiteY12" fmla="*/ 1361301 h 1459027"/>
                <a:gd name="connsiteX0" fmla="*/ 425097 w 781812"/>
                <a:gd name="connsiteY0" fmla="*/ 317120 h 1459027"/>
                <a:gd name="connsiteX1" fmla="*/ 48602 w 781812"/>
                <a:gd name="connsiteY1" fmla="*/ 118339 h 1459027"/>
                <a:gd name="connsiteX0" fmla="*/ 0 w 781812"/>
                <a:gd name="connsiteY0" fmla="*/ 803192 h 1340688"/>
                <a:gd name="connsiteX1" fmla="*/ 0 w 781812"/>
                <a:gd name="connsiteY1" fmla="*/ 1096372 h 1340688"/>
                <a:gd name="connsiteX2" fmla="*/ 244316 w 781812"/>
                <a:gd name="connsiteY2" fmla="*/ 1096372 h 1340688"/>
                <a:gd name="connsiteX3" fmla="*/ 488633 w 781812"/>
                <a:gd name="connsiteY3" fmla="*/ 1340688 h 1340688"/>
                <a:gd name="connsiteX4" fmla="*/ 488633 w 781812"/>
                <a:gd name="connsiteY4" fmla="*/ 558876 h 1340688"/>
                <a:gd name="connsiteX5" fmla="*/ 244316 w 781812"/>
                <a:gd name="connsiteY5" fmla="*/ 803192 h 1340688"/>
                <a:gd name="connsiteX6" fmla="*/ 0 w 781812"/>
                <a:gd name="connsiteY6" fmla="*/ 803192 h 1340688"/>
                <a:gd name="connsiteX0" fmla="*/ 0 w 781812"/>
                <a:gd name="connsiteY0" fmla="*/ 803192 h 1340688"/>
                <a:gd name="connsiteX1" fmla="*/ 0 w 781812"/>
                <a:gd name="connsiteY1" fmla="*/ 1096372 h 1340688"/>
                <a:gd name="connsiteX2" fmla="*/ 244316 w 781812"/>
                <a:gd name="connsiteY2" fmla="*/ 1096372 h 1340688"/>
                <a:gd name="connsiteX3" fmla="*/ 488633 w 781812"/>
                <a:gd name="connsiteY3" fmla="*/ 1340688 h 1340688"/>
                <a:gd name="connsiteX4" fmla="*/ 488633 w 781812"/>
                <a:gd name="connsiteY4" fmla="*/ 558876 h 1340688"/>
                <a:gd name="connsiteX5" fmla="*/ 244316 w 781812"/>
                <a:gd name="connsiteY5" fmla="*/ 803192 h 1340688"/>
                <a:gd name="connsiteX6" fmla="*/ 0 w 781812"/>
                <a:gd name="connsiteY6" fmla="*/ 803192 h 1340688"/>
                <a:gd name="connsiteX0" fmla="*/ 0 w 781812"/>
                <a:gd name="connsiteY0" fmla="*/ 803192 h 1340688"/>
                <a:gd name="connsiteX1" fmla="*/ 244316 w 781812"/>
                <a:gd name="connsiteY1" fmla="*/ 803192 h 1340688"/>
                <a:gd name="connsiteX2" fmla="*/ 488633 w 781812"/>
                <a:gd name="connsiteY2" fmla="*/ 558876 h 1340688"/>
                <a:gd name="connsiteX3" fmla="*/ 488633 w 781812"/>
                <a:gd name="connsiteY3" fmla="*/ 1340688 h 1340688"/>
                <a:gd name="connsiteX4" fmla="*/ 244316 w 781812"/>
                <a:gd name="connsiteY4" fmla="*/ 1096372 h 1340688"/>
                <a:gd name="connsiteX5" fmla="*/ 0 w 781812"/>
                <a:gd name="connsiteY5" fmla="*/ 1096372 h 1340688"/>
                <a:gd name="connsiteX6" fmla="*/ 0 w 781812"/>
                <a:gd name="connsiteY6" fmla="*/ 803192 h 1340688"/>
                <a:gd name="connsiteX7" fmla="*/ 586359 w 781812"/>
                <a:gd name="connsiteY7" fmla="*/ 803192 h 1340688"/>
                <a:gd name="connsiteX8" fmla="*/ 781812 w 781812"/>
                <a:gd name="connsiteY8" fmla="*/ 656603 h 1340688"/>
                <a:gd name="connsiteX9" fmla="*/ 586359 w 781812"/>
                <a:gd name="connsiteY9" fmla="*/ 949782 h 1340688"/>
                <a:gd name="connsiteX10" fmla="*/ 781812 w 781812"/>
                <a:gd name="connsiteY10" fmla="*/ 949782 h 1340688"/>
                <a:gd name="connsiteX11" fmla="*/ 586359 w 781812"/>
                <a:gd name="connsiteY11" fmla="*/ 1096372 h 1340688"/>
                <a:gd name="connsiteX12" fmla="*/ 781812 w 781812"/>
                <a:gd name="connsiteY12" fmla="*/ 1242962 h 1340688"/>
                <a:gd name="connsiteX0" fmla="*/ 425097 w 781812"/>
                <a:gd name="connsiteY0" fmla="*/ 198781 h 1340688"/>
                <a:gd name="connsiteX1" fmla="*/ 48602 w 781812"/>
                <a:gd name="connsiteY1" fmla="*/ 0 h 1340688"/>
                <a:gd name="connsiteX0" fmla="*/ 0 w 781812"/>
                <a:gd name="connsiteY0" fmla="*/ 803192 h 1340688"/>
                <a:gd name="connsiteX1" fmla="*/ 0 w 781812"/>
                <a:gd name="connsiteY1" fmla="*/ 1096372 h 1340688"/>
                <a:gd name="connsiteX2" fmla="*/ 244316 w 781812"/>
                <a:gd name="connsiteY2" fmla="*/ 1096372 h 1340688"/>
                <a:gd name="connsiteX3" fmla="*/ 488633 w 781812"/>
                <a:gd name="connsiteY3" fmla="*/ 1340688 h 1340688"/>
                <a:gd name="connsiteX4" fmla="*/ 488633 w 781812"/>
                <a:gd name="connsiteY4" fmla="*/ 558876 h 1340688"/>
                <a:gd name="connsiteX5" fmla="*/ 244316 w 781812"/>
                <a:gd name="connsiteY5" fmla="*/ 803192 h 1340688"/>
                <a:gd name="connsiteX6" fmla="*/ 0 w 781812"/>
                <a:gd name="connsiteY6" fmla="*/ 803192 h 1340688"/>
                <a:gd name="connsiteX0" fmla="*/ 0 w 781812"/>
                <a:gd name="connsiteY0" fmla="*/ 803192 h 1340688"/>
                <a:gd name="connsiteX1" fmla="*/ 0 w 781812"/>
                <a:gd name="connsiteY1" fmla="*/ 1096372 h 1340688"/>
                <a:gd name="connsiteX2" fmla="*/ 244316 w 781812"/>
                <a:gd name="connsiteY2" fmla="*/ 1096372 h 1340688"/>
                <a:gd name="connsiteX3" fmla="*/ 488633 w 781812"/>
                <a:gd name="connsiteY3" fmla="*/ 1340688 h 1340688"/>
                <a:gd name="connsiteX4" fmla="*/ 488633 w 781812"/>
                <a:gd name="connsiteY4" fmla="*/ 558876 h 1340688"/>
                <a:gd name="connsiteX5" fmla="*/ 244316 w 781812"/>
                <a:gd name="connsiteY5" fmla="*/ 803192 h 1340688"/>
                <a:gd name="connsiteX6" fmla="*/ 0 w 781812"/>
                <a:gd name="connsiteY6" fmla="*/ 803192 h 1340688"/>
                <a:gd name="connsiteX0" fmla="*/ 0 w 781812"/>
                <a:gd name="connsiteY0" fmla="*/ 803192 h 1340688"/>
                <a:gd name="connsiteX1" fmla="*/ 244316 w 781812"/>
                <a:gd name="connsiteY1" fmla="*/ 803192 h 1340688"/>
                <a:gd name="connsiteX2" fmla="*/ 488633 w 781812"/>
                <a:gd name="connsiteY2" fmla="*/ 558876 h 1340688"/>
                <a:gd name="connsiteX3" fmla="*/ 488633 w 781812"/>
                <a:gd name="connsiteY3" fmla="*/ 1340688 h 1340688"/>
                <a:gd name="connsiteX4" fmla="*/ 244316 w 781812"/>
                <a:gd name="connsiteY4" fmla="*/ 1096372 h 1340688"/>
                <a:gd name="connsiteX5" fmla="*/ 0 w 781812"/>
                <a:gd name="connsiteY5" fmla="*/ 1096372 h 1340688"/>
                <a:gd name="connsiteX6" fmla="*/ 0 w 781812"/>
                <a:gd name="connsiteY6" fmla="*/ 803192 h 1340688"/>
                <a:gd name="connsiteX7" fmla="*/ 586359 w 781812"/>
                <a:gd name="connsiteY7" fmla="*/ 803192 h 1340688"/>
                <a:gd name="connsiteX8" fmla="*/ 781812 w 781812"/>
                <a:gd name="connsiteY8" fmla="*/ 656603 h 1340688"/>
                <a:gd name="connsiteX9" fmla="*/ 586359 w 781812"/>
                <a:gd name="connsiteY9" fmla="*/ 949782 h 1340688"/>
                <a:gd name="connsiteX10" fmla="*/ 781812 w 781812"/>
                <a:gd name="connsiteY10" fmla="*/ 949782 h 1340688"/>
                <a:gd name="connsiteX11" fmla="*/ 586359 w 781812"/>
                <a:gd name="connsiteY11" fmla="*/ 1096372 h 1340688"/>
                <a:gd name="connsiteX12" fmla="*/ 781812 w 781812"/>
                <a:gd name="connsiteY12" fmla="*/ 1242962 h 1340688"/>
                <a:gd name="connsiteX0" fmla="*/ 425097 w 781812"/>
                <a:gd name="connsiteY0" fmla="*/ 198781 h 1340688"/>
                <a:gd name="connsiteX1" fmla="*/ 48602 w 781812"/>
                <a:gd name="connsiteY1" fmla="*/ 0 h 1340688"/>
                <a:gd name="connsiteX0" fmla="*/ 0 w 781812"/>
                <a:gd name="connsiteY0" fmla="*/ 803192 h 1340688"/>
                <a:gd name="connsiteX1" fmla="*/ 0 w 781812"/>
                <a:gd name="connsiteY1" fmla="*/ 1096372 h 1340688"/>
                <a:gd name="connsiteX2" fmla="*/ 244316 w 781812"/>
                <a:gd name="connsiteY2" fmla="*/ 1096372 h 1340688"/>
                <a:gd name="connsiteX3" fmla="*/ 488633 w 781812"/>
                <a:gd name="connsiteY3" fmla="*/ 1340688 h 1340688"/>
                <a:gd name="connsiteX4" fmla="*/ 488633 w 781812"/>
                <a:gd name="connsiteY4" fmla="*/ 558876 h 1340688"/>
                <a:gd name="connsiteX5" fmla="*/ 244316 w 781812"/>
                <a:gd name="connsiteY5" fmla="*/ 803192 h 1340688"/>
                <a:gd name="connsiteX6" fmla="*/ 0 w 781812"/>
                <a:gd name="connsiteY6" fmla="*/ 803192 h 1340688"/>
                <a:gd name="connsiteX0" fmla="*/ 0 w 781812"/>
                <a:gd name="connsiteY0" fmla="*/ 803192 h 1340688"/>
                <a:gd name="connsiteX1" fmla="*/ 0 w 781812"/>
                <a:gd name="connsiteY1" fmla="*/ 1096372 h 1340688"/>
                <a:gd name="connsiteX2" fmla="*/ 244316 w 781812"/>
                <a:gd name="connsiteY2" fmla="*/ 1096372 h 1340688"/>
                <a:gd name="connsiteX3" fmla="*/ 488633 w 781812"/>
                <a:gd name="connsiteY3" fmla="*/ 1340688 h 1340688"/>
                <a:gd name="connsiteX4" fmla="*/ 488633 w 781812"/>
                <a:gd name="connsiteY4" fmla="*/ 558876 h 1340688"/>
                <a:gd name="connsiteX5" fmla="*/ 244316 w 781812"/>
                <a:gd name="connsiteY5" fmla="*/ 803192 h 1340688"/>
                <a:gd name="connsiteX6" fmla="*/ 0 w 781812"/>
                <a:gd name="connsiteY6" fmla="*/ 803192 h 1340688"/>
                <a:gd name="connsiteX0" fmla="*/ 0 w 781812"/>
                <a:gd name="connsiteY0" fmla="*/ 803192 h 1340688"/>
                <a:gd name="connsiteX1" fmla="*/ 244316 w 781812"/>
                <a:gd name="connsiteY1" fmla="*/ 803192 h 1340688"/>
                <a:gd name="connsiteX2" fmla="*/ 488633 w 781812"/>
                <a:gd name="connsiteY2" fmla="*/ 558876 h 1340688"/>
                <a:gd name="connsiteX3" fmla="*/ 488633 w 781812"/>
                <a:gd name="connsiteY3" fmla="*/ 1340688 h 1340688"/>
                <a:gd name="connsiteX4" fmla="*/ 244316 w 781812"/>
                <a:gd name="connsiteY4" fmla="*/ 1096372 h 1340688"/>
                <a:gd name="connsiteX5" fmla="*/ 0 w 781812"/>
                <a:gd name="connsiteY5" fmla="*/ 1096372 h 1340688"/>
                <a:gd name="connsiteX6" fmla="*/ 0 w 781812"/>
                <a:gd name="connsiteY6" fmla="*/ 803192 h 1340688"/>
                <a:gd name="connsiteX7" fmla="*/ 586359 w 781812"/>
                <a:gd name="connsiteY7" fmla="*/ 803192 h 1340688"/>
                <a:gd name="connsiteX8" fmla="*/ 781812 w 781812"/>
                <a:gd name="connsiteY8" fmla="*/ 656603 h 1340688"/>
                <a:gd name="connsiteX9" fmla="*/ 586359 w 781812"/>
                <a:gd name="connsiteY9" fmla="*/ 949782 h 1340688"/>
                <a:gd name="connsiteX10" fmla="*/ 781812 w 781812"/>
                <a:gd name="connsiteY10" fmla="*/ 949782 h 1340688"/>
                <a:gd name="connsiteX11" fmla="*/ 586359 w 781812"/>
                <a:gd name="connsiteY11" fmla="*/ 1096372 h 1340688"/>
                <a:gd name="connsiteX12" fmla="*/ 781812 w 781812"/>
                <a:gd name="connsiteY12" fmla="*/ 1242962 h 1340688"/>
                <a:gd name="connsiteX0" fmla="*/ 425097 w 781812"/>
                <a:gd name="connsiteY0" fmla="*/ 198781 h 1340688"/>
                <a:gd name="connsiteX1" fmla="*/ 48602 w 781812"/>
                <a:gd name="connsiteY1" fmla="*/ 0 h 1340688"/>
                <a:gd name="connsiteX0" fmla="*/ 0 w 781812"/>
                <a:gd name="connsiteY0" fmla="*/ 803192 h 1340688"/>
                <a:gd name="connsiteX1" fmla="*/ 0 w 781812"/>
                <a:gd name="connsiteY1" fmla="*/ 1096372 h 1340688"/>
                <a:gd name="connsiteX2" fmla="*/ 244316 w 781812"/>
                <a:gd name="connsiteY2" fmla="*/ 1096372 h 1340688"/>
                <a:gd name="connsiteX3" fmla="*/ 488633 w 781812"/>
                <a:gd name="connsiteY3" fmla="*/ 1340688 h 1340688"/>
                <a:gd name="connsiteX4" fmla="*/ 488633 w 781812"/>
                <a:gd name="connsiteY4" fmla="*/ 558876 h 1340688"/>
                <a:gd name="connsiteX5" fmla="*/ 244316 w 781812"/>
                <a:gd name="connsiteY5" fmla="*/ 803192 h 1340688"/>
                <a:gd name="connsiteX6" fmla="*/ 0 w 781812"/>
                <a:gd name="connsiteY6" fmla="*/ 803192 h 1340688"/>
                <a:gd name="connsiteX0" fmla="*/ 0 w 781812"/>
                <a:gd name="connsiteY0" fmla="*/ 803192 h 1340688"/>
                <a:gd name="connsiteX1" fmla="*/ 0 w 781812"/>
                <a:gd name="connsiteY1" fmla="*/ 1096372 h 1340688"/>
                <a:gd name="connsiteX2" fmla="*/ 244316 w 781812"/>
                <a:gd name="connsiteY2" fmla="*/ 1096372 h 1340688"/>
                <a:gd name="connsiteX3" fmla="*/ 488633 w 781812"/>
                <a:gd name="connsiteY3" fmla="*/ 1340688 h 1340688"/>
                <a:gd name="connsiteX4" fmla="*/ 488633 w 781812"/>
                <a:gd name="connsiteY4" fmla="*/ 558876 h 1340688"/>
                <a:gd name="connsiteX5" fmla="*/ 244316 w 781812"/>
                <a:gd name="connsiteY5" fmla="*/ 803192 h 1340688"/>
                <a:gd name="connsiteX6" fmla="*/ 0 w 781812"/>
                <a:gd name="connsiteY6" fmla="*/ 803192 h 1340688"/>
                <a:gd name="connsiteX0" fmla="*/ 0 w 781812"/>
                <a:gd name="connsiteY0" fmla="*/ 803192 h 1340688"/>
                <a:gd name="connsiteX1" fmla="*/ 244316 w 781812"/>
                <a:gd name="connsiteY1" fmla="*/ 803192 h 1340688"/>
                <a:gd name="connsiteX2" fmla="*/ 488633 w 781812"/>
                <a:gd name="connsiteY2" fmla="*/ 558876 h 1340688"/>
                <a:gd name="connsiteX3" fmla="*/ 488633 w 781812"/>
                <a:gd name="connsiteY3" fmla="*/ 1340688 h 1340688"/>
                <a:gd name="connsiteX4" fmla="*/ 244316 w 781812"/>
                <a:gd name="connsiteY4" fmla="*/ 1096372 h 1340688"/>
                <a:gd name="connsiteX5" fmla="*/ 0 w 781812"/>
                <a:gd name="connsiteY5" fmla="*/ 1096372 h 1340688"/>
                <a:gd name="connsiteX6" fmla="*/ 0 w 781812"/>
                <a:gd name="connsiteY6" fmla="*/ 803192 h 1340688"/>
                <a:gd name="connsiteX7" fmla="*/ 586359 w 781812"/>
                <a:gd name="connsiteY7" fmla="*/ 803192 h 1340688"/>
                <a:gd name="connsiteX8" fmla="*/ 781812 w 781812"/>
                <a:gd name="connsiteY8" fmla="*/ 656603 h 1340688"/>
                <a:gd name="connsiteX9" fmla="*/ 586359 w 781812"/>
                <a:gd name="connsiteY9" fmla="*/ 949782 h 1340688"/>
                <a:gd name="connsiteX10" fmla="*/ 781812 w 781812"/>
                <a:gd name="connsiteY10" fmla="*/ 949782 h 1340688"/>
                <a:gd name="connsiteX11" fmla="*/ 586359 w 781812"/>
                <a:gd name="connsiteY11" fmla="*/ 1096372 h 1340688"/>
                <a:gd name="connsiteX12" fmla="*/ 781812 w 781812"/>
                <a:gd name="connsiteY12" fmla="*/ 1242962 h 1340688"/>
                <a:gd name="connsiteX0" fmla="*/ 425097 w 781812"/>
                <a:gd name="connsiteY0" fmla="*/ 198781 h 1340688"/>
                <a:gd name="connsiteX1" fmla="*/ 48602 w 781812"/>
                <a:gd name="connsiteY1" fmla="*/ 0 h 1340688"/>
                <a:gd name="connsiteX0" fmla="*/ 0 w 781812"/>
                <a:gd name="connsiteY0" fmla="*/ 803192 h 1340688"/>
                <a:gd name="connsiteX1" fmla="*/ 0 w 781812"/>
                <a:gd name="connsiteY1" fmla="*/ 1096372 h 1340688"/>
                <a:gd name="connsiteX2" fmla="*/ 244316 w 781812"/>
                <a:gd name="connsiteY2" fmla="*/ 1096372 h 1340688"/>
                <a:gd name="connsiteX3" fmla="*/ 488633 w 781812"/>
                <a:gd name="connsiteY3" fmla="*/ 1340688 h 1340688"/>
                <a:gd name="connsiteX4" fmla="*/ 488633 w 781812"/>
                <a:gd name="connsiteY4" fmla="*/ 558876 h 1340688"/>
                <a:gd name="connsiteX5" fmla="*/ 244316 w 781812"/>
                <a:gd name="connsiteY5" fmla="*/ 803192 h 1340688"/>
                <a:gd name="connsiteX6" fmla="*/ 0 w 781812"/>
                <a:gd name="connsiteY6" fmla="*/ 803192 h 1340688"/>
                <a:gd name="connsiteX0" fmla="*/ 0 w 781812"/>
                <a:gd name="connsiteY0" fmla="*/ 803192 h 1340688"/>
                <a:gd name="connsiteX1" fmla="*/ 0 w 781812"/>
                <a:gd name="connsiteY1" fmla="*/ 1096372 h 1340688"/>
                <a:gd name="connsiteX2" fmla="*/ 244316 w 781812"/>
                <a:gd name="connsiteY2" fmla="*/ 1096372 h 1340688"/>
                <a:gd name="connsiteX3" fmla="*/ 488633 w 781812"/>
                <a:gd name="connsiteY3" fmla="*/ 1340688 h 1340688"/>
                <a:gd name="connsiteX4" fmla="*/ 488633 w 781812"/>
                <a:gd name="connsiteY4" fmla="*/ 558876 h 1340688"/>
                <a:gd name="connsiteX5" fmla="*/ 244316 w 781812"/>
                <a:gd name="connsiteY5" fmla="*/ 803192 h 1340688"/>
                <a:gd name="connsiteX6" fmla="*/ 0 w 781812"/>
                <a:gd name="connsiteY6" fmla="*/ 803192 h 1340688"/>
                <a:gd name="connsiteX0" fmla="*/ 0 w 781812"/>
                <a:gd name="connsiteY0" fmla="*/ 803192 h 1340688"/>
                <a:gd name="connsiteX1" fmla="*/ 244316 w 781812"/>
                <a:gd name="connsiteY1" fmla="*/ 803192 h 1340688"/>
                <a:gd name="connsiteX2" fmla="*/ 488633 w 781812"/>
                <a:gd name="connsiteY2" fmla="*/ 558876 h 1340688"/>
                <a:gd name="connsiteX3" fmla="*/ 488633 w 781812"/>
                <a:gd name="connsiteY3" fmla="*/ 1340688 h 1340688"/>
                <a:gd name="connsiteX4" fmla="*/ 244316 w 781812"/>
                <a:gd name="connsiteY4" fmla="*/ 1096372 h 1340688"/>
                <a:gd name="connsiteX5" fmla="*/ 0 w 781812"/>
                <a:gd name="connsiteY5" fmla="*/ 1096372 h 1340688"/>
                <a:gd name="connsiteX6" fmla="*/ 0 w 781812"/>
                <a:gd name="connsiteY6" fmla="*/ 803192 h 1340688"/>
                <a:gd name="connsiteX7" fmla="*/ 586359 w 781812"/>
                <a:gd name="connsiteY7" fmla="*/ 803192 h 1340688"/>
                <a:gd name="connsiteX8" fmla="*/ 781812 w 781812"/>
                <a:gd name="connsiteY8" fmla="*/ 656603 h 1340688"/>
                <a:gd name="connsiteX9" fmla="*/ 586359 w 781812"/>
                <a:gd name="connsiteY9" fmla="*/ 949782 h 1340688"/>
                <a:gd name="connsiteX10" fmla="*/ 781812 w 781812"/>
                <a:gd name="connsiteY10" fmla="*/ 949782 h 1340688"/>
                <a:gd name="connsiteX11" fmla="*/ 586359 w 781812"/>
                <a:gd name="connsiteY11" fmla="*/ 1096372 h 1340688"/>
                <a:gd name="connsiteX12" fmla="*/ 781812 w 781812"/>
                <a:gd name="connsiteY12" fmla="*/ 1242962 h 1340688"/>
                <a:gd name="connsiteX0" fmla="*/ 425097 w 781812"/>
                <a:gd name="connsiteY0" fmla="*/ 198781 h 1340688"/>
                <a:gd name="connsiteX1" fmla="*/ 48602 w 781812"/>
                <a:gd name="connsiteY1" fmla="*/ 0 h 1340688"/>
                <a:gd name="connsiteX0" fmla="*/ 0 w 781812"/>
                <a:gd name="connsiteY0" fmla="*/ 1210697 h 1748193"/>
                <a:gd name="connsiteX1" fmla="*/ 0 w 781812"/>
                <a:gd name="connsiteY1" fmla="*/ 1503877 h 1748193"/>
                <a:gd name="connsiteX2" fmla="*/ 244316 w 781812"/>
                <a:gd name="connsiteY2" fmla="*/ 1503877 h 1748193"/>
                <a:gd name="connsiteX3" fmla="*/ 488633 w 781812"/>
                <a:gd name="connsiteY3" fmla="*/ 1748193 h 1748193"/>
                <a:gd name="connsiteX4" fmla="*/ 488633 w 781812"/>
                <a:gd name="connsiteY4" fmla="*/ 966381 h 1748193"/>
                <a:gd name="connsiteX5" fmla="*/ 244316 w 781812"/>
                <a:gd name="connsiteY5" fmla="*/ 1210697 h 1748193"/>
                <a:gd name="connsiteX6" fmla="*/ 0 w 781812"/>
                <a:gd name="connsiteY6" fmla="*/ 1210697 h 1748193"/>
                <a:gd name="connsiteX0" fmla="*/ 0 w 781812"/>
                <a:gd name="connsiteY0" fmla="*/ 1210697 h 1748193"/>
                <a:gd name="connsiteX1" fmla="*/ 0 w 781812"/>
                <a:gd name="connsiteY1" fmla="*/ 1503877 h 1748193"/>
                <a:gd name="connsiteX2" fmla="*/ 244316 w 781812"/>
                <a:gd name="connsiteY2" fmla="*/ 1503877 h 1748193"/>
                <a:gd name="connsiteX3" fmla="*/ 488633 w 781812"/>
                <a:gd name="connsiteY3" fmla="*/ 1748193 h 1748193"/>
                <a:gd name="connsiteX4" fmla="*/ 488633 w 781812"/>
                <a:gd name="connsiteY4" fmla="*/ 966381 h 1748193"/>
                <a:gd name="connsiteX5" fmla="*/ 244316 w 781812"/>
                <a:gd name="connsiteY5" fmla="*/ 1210697 h 1748193"/>
                <a:gd name="connsiteX6" fmla="*/ 0 w 781812"/>
                <a:gd name="connsiteY6" fmla="*/ 1210697 h 1748193"/>
                <a:gd name="connsiteX0" fmla="*/ 0 w 781812"/>
                <a:gd name="connsiteY0" fmla="*/ 1210697 h 1748193"/>
                <a:gd name="connsiteX1" fmla="*/ 244316 w 781812"/>
                <a:gd name="connsiteY1" fmla="*/ 1210697 h 1748193"/>
                <a:gd name="connsiteX2" fmla="*/ 488633 w 781812"/>
                <a:gd name="connsiteY2" fmla="*/ 966381 h 1748193"/>
                <a:gd name="connsiteX3" fmla="*/ 488633 w 781812"/>
                <a:gd name="connsiteY3" fmla="*/ 1748193 h 1748193"/>
                <a:gd name="connsiteX4" fmla="*/ 244316 w 781812"/>
                <a:gd name="connsiteY4" fmla="*/ 1503877 h 1748193"/>
                <a:gd name="connsiteX5" fmla="*/ 0 w 781812"/>
                <a:gd name="connsiteY5" fmla="*/ 1503877 h 1748193"/>
                <a:gd name="connsiteX6" fmla="*/ 0 w 781812"/>
                <a:gd name="connsiteY6" fmla="*/ 1210697 h 1748193"/>
                <a:gd name="connsiteX7" fmla="*/ 586359 w 781812"/>
                <a:gd name="connsiteY7" fmla="*/ 1210697 h 1748193"/>
                <a:gd name="connsiteX8" fmla="*/ 781812 w 781812"/>
                <a:gd name="connsiteY8" fmla="*/ 1064108 h 1748193"/>
                <a:gd name="connsiteX9" fmla="*/ 586359 w 781812"/>
                <a:gd name="connsiteY9" fmla="*/ 1357287 h 1748193"/>
                <a:gd name="connsiteX10" fmla="*/ 781812 w 781812"/>
                <a:gd name="connsiteY10" fmla="*/ 1357287 h 1748193"/>
                <a:gd name="connsiteX11" fmla="*/ 586359 w 781812"/>
                <a:gd name="connsiteY11" fmla="*/ 1503877 h 1748193"/>
                <a:gd name="connsiteX12" fmla="*/ 781812 w 781812"/>
                <a:gd name="connsiteY12" fmla="*/ 1650467 h 1748193"/>
                <a:gd name="connsiteX0" fmla="*/ 425097 w 781812"/>
                <a:gd name="connsiteY0" fmla="*/ 606286 h 1748193"/>
                <a:gd name="connsiteX1" fmla="*/ 187749 w 781812"/>
                <a:gd name="connsiteY1" fmla="*/ 0 h 1748193"/>
                <a:gd name="connsiteX0" fmla="*/ 29851 w 811663"/>
                <a:gd name="connsiteY0" fmla="*/ 1210697 h 1748193"/>
                <a:gd name="connsiteX1" fmla="*/ 29851 w 811663"/>
                <a:gd name="connsiteY1" fmla="*/ 1503877 h 1748193"/>
                <a:gd name="connsiteX2" fmla="*/ 274167 w 811663"/>
                <a:gd name="connsiteY2" fmla="*/ 1503877 h 1748193"/>
                <a:gd name="connsiteX3" fmla="*/ 518484 w 811663"/>
                <a:gd name="connsiteY3" fmla="*/ 1748193 h 1748193"/>
                <a:gd name="connsiteX4" fmla="*/ 518484 w 811663"/>
                <a:gd name="connsiteY4" fmla="*/ 966381 h 1748193"/>
                <a:gd name="connsiteX5" fmla="*/ 274167 w 811663"/>
                <a:gd name="connsiteY5" fmla="*/ 1210697 h 1748193"/>
                <a:gd name="connsiteX6" fmla="*/ 29851 w 811663"/>
                <a:gd name="connsiteY6" fmla="*/ 1210697 h 1748193"/>
                <a:gd name="connsiteX0" fmla="*/ 29851 w 811663"/>
                <a:gd name="connsiteY0" fmla="*/ 1210697 h 1748193"/>
                <a:gd name="connsiteX1" fmla="*/ 29851 w 811663"/>
                <a:gd name="connsiteY1" fmla="*/ 1503877 h 1748193"/>
                <a:gd name="connsiteX2" fmla="*/ 274167 w 811663"/>
                <a:gd name="connsiteY2" fmla="*/ 1503877 h 1748193"/>
                <a:gd name="connsiteX3" fmla="*/ 518484 w 811663"/>
                <a:gd name="connsiteY3" fmla="*/ 1748193 h 1748193"/>
                <a:gd name="connsiteX4" fmla="*/ 518484 w 811663"/>
                <a:gd name="connsiteY4" fmla="*/ 966381 h 1748193"/>
                <a:gd name="connsiteX5" fmla="*/ 274167 w 811663"/>
                <a:gd name="connsiteY5" fmla="*/ 1210697 h 1748193"/>
                <a:gd name="connsiteX6" fmla="*/ 29851 w 811663"/>
                <a:gd name="connsiteY6" fmla="*/ 1210697 h 1748193"/>
                <a:gd name="connsiteX0" fmla="*/ 29851 w 811663"/>
                <a:gd name="connsiteY0" fmla="*/ 1210697 h 1748193"/>
                <a:gd name="connsiteX1" fmla="*/ 274167 w 811663"/>
                <a:gd name="connsiteY1" fmla="*/ 1210697 h 1748193"/>
                <a:gd name="connsiteX2" fmla="*/ 518484 w 811663"/>
                <a:gd name="connsiteY2" fmla="*/ 966381 h 1748193"/>
                <a:gd name="connsiteX3" fmla="*/ 518484 w 811663"/>
                <a:gd name="connsiteY3" fmla="*/ 1748193 h 1748193"/>
                <a:gd name="connsiteX4" fmla="*/ 274167 w 811663"/>
                <a:gd name="connsiteY4" fmla="*/ 1503877 h 1748193"/>
                <a:gd name="connsiteX5" fmla="*/ 29851 w 811663"/>
                <a:gd name="connsiteY5" fmla="*/ 1503877 h 1748193"/>
                <a:gd name="connsiteX6" fmla="*/ 29851 w 811663"/>
                <a:gd name="connsiteY6" fmla="*/ 1210697 h 1748193"/>
                <a:gd name="connsiteX7" fmla="*/ 616210 w 811663"/>
                <a:gd name="connsiteY7" fmla="*/ 1210697 h 1748193"/>
                <a:gd name="connsiteX8" fmla="*/ 811663 w 811663"/>
                <a:gd name="connsiteY8" fmla="*/ 1064108 h 1748193"/>
                <a:gd name="connsiteX9" fmla="*/ 616210 w 811663"/>
                <a:gd name="connsiteY9" fmla="*/ 1357287 h 1748193"/>
                <a:gd name="connsiteX10" fmla="*/ 811663 w 811663"/>
                <a:gd name="connsiteY10" fmla="*/ 1357287 h 1748193"/>
                <a:gd name="connsiteX11" fmla="*/ 616210 w 811663"/>
                <a:gd name="connsiteY11" fmla="*/ 1503877 h 1748193"/>
                <a:gd name="connsiteX12" fmla="*/ 811663 w 811663"/>
                <a:gd name="connsiteY12" fmla="*/ 1650467 h 1748193"/>
                <a:gd name="connsiteX0" fmla="*/ 454948 w 811663"/>
                <a:gd name="connsiteY0" fmla="*/ 606286 h 1748193"/>
                <a:gd name="connsiteX1" fmla="*/ 217600 w 811663"/>
                <a:gd name="connsiteY1" fmla="*/ 0 h 1748193"/>
                <a:gd name="connsiteX2" fmla="*/ 0 w 811663"/>
                <a:gd name="connsiteY2" fmla="*/ 798368 h 1748193"/>
                <a:gd name="connsiteX0" fmla="*/ 29851 w 811663"/>
                <a:gd name="connsiteY0" fmla="*/ 604411 h 1141907"/>
                <a:gd name="connsiteX1" fmla="*/ 29851 w 811663"/>
                <a:gd name="connsiteY1" fmla="*/ 897591 h 1141907"/>
                <a:gd name="connsiteX2" fmla="*/ 274167 w 811663"/>
                <a:gd name="connsiteY2" fmla="*/ 897591 h 1141907"/>
                <a:gd name="connsiteX3" fmla="*/ 518484 w 811663"/>
                <a:gd name="connsiteY3" fmla="*/ 1141907 h 1141907"/>
                <a:gd name="connsiteX4" fmla="*/ 518484 w 811663"/>
                <a:gd name="connsiteY4" fmla="*/ 360095 h 1141907"/>
                <a:gd name="connsiteX5" fmla="*/ 274167 w 811663"/>
                <a:gd name="connsiteY5" fmla="*/ 604411 h 1141907"/>
                <a:gd name="connsiteX6" fmla="*/ 29851 w 811663"/>
                <a:gd name="connsiteY6" fmla="*/ 604411 h 1141907"/>
                <a:gd name="connsiteX0" fmla="*/ 29851 w 811663"/>
                <a:gd name="connsiteY0" fmla="*/ 604411 h 1141907"/>
                <a:gd name="connsiteX1" fmla="*/ 29851 w 811663"/>
                <a:gd name="connsiteY1" fmla="*/ 897591 h 1141907"/>
                <a:gd name="connsiteX2" fmla="*/ 274167 w 811663"/>
                <a:gd name="connsiteY2" fmla="*/ 897591 h 1141907"/>
                <a:gd name="connsiteX3" fmla="*/ 518484 w 811663"/>
                <a:gd name="connsiteY3" fmla="*/ 1141907 h 1141907"/>
                <a:gd name="connsiteX4" fmla="*/ 518484 w 811663"/>
                <a:gd name="connsiteY4" fmla="*/ 360095 h 1141907"/>
                <a:gd name="connsiteX5" fmla="*/ 274167 w 811663"/>
                <a:gd name="connsiteY5" fmla="*/ 604411 h 1141907"/>
                <a:gd name="connsiteX6" fmla="*/ 29851 w 811663"/>
                <a:gd name="connsiteY6" fmla="*/ 604411 h 1141907"/>
                <a:gd name="connsiteX0" fmla="*/ 29851 w 811663"/>
                <a:gd name="connsiteY0" fmla="*/ 604411 h 1141907"/>
                <a:gd name="connsiteX1" fmla="*/ 274167 w 811663"/>
                <a:gd name="connsiteY1" fmla="*/ 604411 h 1141907"/>
                <a:gd name="connsiteX2" fmla="*/ 518484 w 811663"/>
                <a:gd name="connsiteY2" fmla="*/ 360095 h 1141907"/>
                <a:gd name="connsiteX3" fmla="*/ 518484 w 811663"/>
                <a:gd name="connsiteY3" fmla="*/ 1141907 h 1141907"/>
                <a:gd name="connsiteX4" fmla="*/ 274167 w 811663"/>
                <a:gd name="connsiteY4" fmla="*/ 897591 h 1141907"/>
                <a:gd name="connsiteX5" fmla="*/ 29851 w 811663"/>
                <a:gd name="connsiteY5" fmla="*/ 897591 h 1141907"/>
                <a:gd name="connsiteX6" fmla="*/ 29851 w 811663"/>
                <a:gd name="connsiteY6" fmla="*/ 604411 h 1141907"/>
                <a:gd name="connsiteX7" fmla="*/ 616210 w 811663"/>
                <a:gd name="connsiteY7" fmla="*/ 604411 h 1141907"/>
                <a:gd name="connsiteX8" fmla="*/ 811663 w 811663"/>
                <a:gd name="connsiteY8" fmla="*/ 457822 h 1141907"/>
                <a:gd name="connsiteX9" fmla="*/ 616210 w 811663"/>
                <a:gd name="connsiteY9" fmla="*/ 751001 h 1141907"/>
                <a:gd name="connsiteX10" fmla="*/ 811663 w 811663"/>
                <a:gd name="connsiteY10" fmla="*/ 751001 h 1141907"/>
                <a:gd name="connsiteX11" fmla="*/ 616210 w 811663"/>
                <a:gd name="connsiteY11" fmla="*/ 897591 h 1141907"/>
                <a:gd name="connsiteX12" fmla="*/ 811663 w 811663"/>
                <a:gd name="connsiteY12" fmla="*/ 1044181 h 1141907"/>
                <a:gd name="connsiteX0" fmla="*/ 454948 w 811663"/>
                <a:gd name="connsiteY0" fmla="*/ 0 h 1141907"/>
                <a:gd name="connsiteX1" fmla="*/ 0 w 811663"/>
                <a:gd name="connsiteY1" fmla="*/ 192082 h 1141907"/>
                <a:gd name="connsiteX0" fmla="*/ 29851 w 811663"/>
                <a:gd name="connsiteY0" fmla="*/ 412329 h 949825"/>
                <a:gd name="connsiteX1" fmla="*/ 29851 w 811663"/>
                <a:gd name="connsiteY1" fmla="*/ 705509 h 949825"/>
                <a:gd name="connsiteX2" fmla="*/ 274167 w 811663"/>
                <a:gd name="connsiteY2" fmla="*/ 705509 h 949825"/>
                <a:gd name="connsiteX3" fmla="*/ 518484 w 811663"/>
                <a:gd name="connsiteY3" fmla="*/ 949825 h 949825"/>
                <a:gd name="connsiteX4" fmla="*/ 518484 w 811663"/>
                <a:gd name="connsiteY4" fmla="*/ 168013 h 949825"/>
                <a:gd name="connsiteX5" fmla="*/ 274167 w 811663"/>
                <a:gd name="connsiteY5" fmla="*/ 412329 h 949825"/>
                <a:gd name="connsiteX6" fmla="*/ 29851 w 811663"/>
                <a:gd name="connsiteY6" fmla="*/ 412329 h 949825"/>
                <a:gd name="connsiteX0" fmla="*/ 29851 w 811663"/>
                <a:gd name="connsiteY0" fmla="*/ 412329 h 949825"/>
                <a:gd name="connsiteX1" fmla="*/ 29851 w 811663"/>
                <a:gd name="connsiteY1" fmla="*/ 705509 h 949825"/>
                <a:gd name="connsiteX2" fmla="*/ 274167 w 811663"/>
                <a:gd name="connsiteY2" fmla="*/ 705509 h 949825"/>
                <a:gd name="connsiteX3" fmla="*/ 518484 w 811663"/>
                <a:gd name="connsiteY3" fmla="*/ 949825 h 949825"/>
                <a:gd name="connsiteX4" fmla="*/ 518484 w 811663"/>
                <a:gd name="connsiteY4" fmla="*/ 168013 h 949825"/>
                <a:gd name="connsiteX5" fmla="*/ 274167 w 811663"/>
                <a:gd name="connsiteY5" fmla="*/ 412329 h 949825"/>
                <a:gd name="connsiteX6" fmla="*/ 29851 w 811663"/>
                <a:gd name="connsiteY6" fmla="*/ 412329 h 949825"/>
                <a:gd name="connsiteX0" fmla="*/ 29851 w 811663"/>
                <a:gd name="connsiteY0" fmla="*/ 412329 h 949825"/>
                <a:gd name="connsiteX1" fmla="*/ 274167 w 811663"/>
                <a:gd name="connsiteY1" fmla="*/ 412329 h 949825"/>
                <a:gd name="connsiteX2" fmla="*/ 518484 w 811663"/>
                <a:gd name="connsiteY2" fmla="*/ 168013 h 949825"/>
                <a:gd name="connsiteX3" fmla="*/ 518484 w 811663"/>
                <a:gd name="connsiteY3" fmla="*/ 949825 h 949825"/>
                <a:gd name="connsiteX4" fmla="*/ 274167 w 811663"/>
                <a:gd name="connsiteY4" fmla="*/ 705509 h 949825"/>
                <a:gd name="connsiteX5" fmla="*/ 29851 w 811663"/>
                <a:gd name="connsiteY5" fmla="*/ 705509 h 949825"/>
                <a:gd name="connsiteX6" fmla="*/ 29851 w 811663"/>
                <a:gd name="connsiteY6" fmla="*/ 412329 h 949825"/>
                <a:gd name="connsiteX7" fmla="*/ 616210 w 811663"/>
                <a:gd name="connsiteY7" fmla="*/ 412329 h 949825"/>
                <a:gd name="connsiteX8" fmla="*/ 811663 w 811663"/>
                <a:gd name="connsiteY8" fmla="*/ 265740 h 949825"/>
                <a:gd name="connsiteX9" fmla="*/ 616210 w 811663"/>
                <a:gd name="connsiteY9" fmla="*/ 558919 h 949825"/>
                <a:gd name="connsiteX10" fmla="*/ 811663 w 811663"/>
                <a:gd name="connsiteY10" fmla="*/ 558919 h 949825"/>
                <a:gd name="connsiteX11" fmla="*/ 616210 w 811663"/>
                <a:gd name="connsiteY11" fmla="*/ 705509 h 949825"/>
                <a:gd name="connsiteX12" fmla="*/ 811663 w 811663"/>
                <a:gd name="connsiteY12" fmla="*/ 852099 h 949825"/>
                <a:gd name="connsiteX0" fmla="*/ 266104 w 811663"/>
                <a:gd name="connsiteY0" fmla="*/ 404266 h 949825"/>
                <a:gd name="connsiteX1" fmla="*/ 0 w 811663"/>
                <a:gd name="connsiteY1" fmla="*/ 0 h 949825"/>
                <a:gd name="connsiteX0" fmla="*/ 0 w 781812"/>
                <a:gd name="connsiteY0" fmla="*/ 244316 h 781812"/>
                <a:gd name="connsiteX1" fmla="*/ 0 w 781812"/>
                <a:gd name="connsiteY1" fmla="*/ 537496 h 781812"/>
                <a:gd name="connsiteX2" fmla="*/ 244316 w 781812"/>
                <a:gd name="connsiteY2" fmla="*/ 537496 h 781812"/>
                <a:gd name="connsiteX3" fmla="*/ 488633 w 781812"/>
                <a:gd name="connsiteY3" fmla="*/ 781812 h 781812"/>
                <a:gd name="connsiteX4" fmla="*/ 488633 w 781812"/>
                <a:gd name="connsiteY4" fmla="*/ 0 h 781812"/>
                <a:gd name="connsiteX5" fmla="*/ 244316 w 781812"/>
                <a:gd name="connsiteY5" fmla="*/ 244316 h 781812"/>
                <a:gd name="connsiteX6" fmla="*/ 0 w 781812"/>
                <a:gd name="connsiteY6" fmla="*/ 244316 h 781812"/>
                <a:gd name="connsiteX0" fmla="*/ 0 w 781812"/>
                <a:gd name="connsiteY0" fmla="*/ 244316 h 781812"/>
                <a:gd name="connsiteX1" fmla="*/ 0 w 781812"/>
                <a:gd name="connsiteY1" fmla="*/ 537496 h 781812"/>
                <a:gd name="connsiteX2" fmla="*/ 244316 w 781812"/>
                <a:gd name="connsiteY2" fmla="*/ 537496 h 781812"/>
                <a:gd name="connsiteX3" fmla="*/ 488633 w 781812"/>
                <a:gd name="connsiteY3" fmla="*/ 781812 h 781812"/>
                <a:gd name="connsiteX4" fmla="*/ 488633 w 781812"/>
                <a:gd name="connsiteY4" fmla="*/ 0 h 781812"/>
                <a:gd name="connsiteX5" fmla="*/ 244316 w 781812"/>
                <a:gd name="connsiteY5" fmla="*/ 244316 h 781812"/>
                <a:gd name="connsiteX6" fmla="*/ 0 w 781812"/>
                <a:gd name="connsiteY6" fmla="*/ 244316 h 781812"/>
                <a:gd name="connsiteX0" fmla="*/ 0 w 781812"/>
                <a:gd name="connsiteY0" fmla="*/ 244316 h 781812"/>
                <a:gd name="connsiteX1" fmla="*/ 244316 w 781812"/>
                <a:gd name="connsiteY1" fmla="*/ 244316 h 781812"/>
                <a:gd name="connsiteX2" fmla="*/ 488633 w 781812"/>
                <a:gd name="connsiteY2" fmla="*/ 0 h 781812"/>
                <a:gd name="connsiteX3" fmla="*/ 488633 w 781812"/>
                <a:gd name="connsiteY3" fmla="*/ 781812 h 781812"/>
                <a:gd name="connsiteX4" fmla="*/ 244316 w 781812"/>
                <a:gd name="connsiteY4" fmla="*/ 537496 h 781812"/>
                <a:gd name="connsiteX5" fmla="*/ 0 w 781812"/>
                <a:gd name="connsiteY5" fmla="*/ 537496 h 781812"/>
                <a:gd name="connsiteX6" fmla="*/ 0 w 781812"/>
                <a:gd name="connsiteY6" fmla="*/ 244316 h 781812"/>
                <a:gd name="connsiteX7" fmla="*/ 586359 w 781812"/>
                <a:gd name="connsiteY7" fmla="*/ 244316 h 781812"/>
                <a:gd name="connsiteX8" fmla="*/ 781812 w 781812"/>
                <a:gd name="connsiteY8" fmla="*/ 97727 h 781812"/>
                <a:gd name="connsiteX9" fmla="*/ 586359 w 781812"/>
                <a:gd name="connsiteY9" fmla="*/ 390906 h 781812"/>
                <a:gd name="connsiteX10" fmla="*/ 781812 w 781812"/>
                <a:gd name="connsiteY10" fmla="*/ 390906 h 781812"/>
                <a:gd name="connsiteX11" fmla="*/ 586359 w 781812"/>
                <a:gd name="connsiteY11" fmla="*/ 537496 h 781812"/>
                <a:gd name="connsiteX12" fmla="*/ 781812 w 781812"/>
                <a:gd name="connsiteY12" fmla="*/ 684086 h 781812"/>
                <a:gd name="connsiteX0" fmla="*/ 236253 w 781812"/>
                <a:gd name="connsiteY0" fmla="*/ 236253 h 781812"/>
                <a:gd name="connsiteX1" fmla="*/ 9906 w 781812"/>
                <a:gd name="connsiteY1" fmla="*/ 249431 h 78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1812" h="781812" stroke="0" extrusionOk="0">
                  <a:moveTo>
                    <a:pt x="0" y="244316"/>
                  </a:moveTo>
                  <a:lnTo>
                    <a:pt x="0" y="537496"/>
                  </a:lnTo>
                  <a:lnTo>
                    <a:pt x="244316" y="537496"/>
                  </a:lnTo>
                  <a:lnTo>
                    <a:pt x="488633" y="781812"/>
                  </a:lnTo>
                  <a:lnTo>
                    <a:pt x="488633" y="0"/>
                  </a:lnTo>
                  <a:lnTo>
                    <a:pt x="244316" y="244316"/>
                  </a:lnTo>
                  <a:lnTo>
                    <a:pt x="0" y="244316"/>
                  </a:lnTo>
                  <a:close/>
                </a:path>
                <a:path w="781812" h="781812" fill="darken" stroke="0" extrusionOk="0">
                  <a:moveTo>
                    <a:pt x="0" y="244316"/>
                  </a:moveTo>
                  <a:lnTo>
                    <a:pt x="0" y="537496"/>
                  </a:lnTo>
                  <a:lnTo>
                    <a:pt x="244316" y="537496"/>
                  </a:lnTo>
                  <a:lnTo>
                    <a:pt x="488633" y="781812"/>
                  </a:lnTo>
                  <a:lnTo>
                    <a:pt x="488633" y="0"/>
                  </a:lnTo>
                  <a:lnTo>
                    <a:pt x="244316" y="244316"/>
                  </a:lnTo>
                  <a:lnTo>
                    <a:pt x="0" y="244316"/>
                  </a:lnTo>
                  <a:close/>
                </a:path>
                <a:path w="781812" h="781812" fill="none" extrusionOk="0">
                  <a:moveTo>
                    <a:pt x="0" y="244316"/>
                  </a:moveTo>
                  <a:lnTo>
                    <a:pt x="244316" y="244316"/>
                  </a:lnTo>
                  <a:lnTo>
                    <a:pt x="488633" y="0"/>
                  </a:lnTo>
                  <a:lnTo>
                    <a:pt x="488633" y="781812"/>
                  </a:lnTo>
                  <a:lnTo>
                    <a:pt x="244316" y="537496"/>
                  </a:lnTo>
                  <a:lnTo>
                    <a:pt x="0" y="537496"/>
                  </a:lnTo>
                  <a:lnTo>
                    <a:pt x="0" y="244316"/>
                  </a:lnTo>
                  <a:close/>
                  <a:moveTo>
                    <a:pt x="586359" y="244316"/>
                  </a:moveTo>
                  <a:lnTo>
                    <a:pt x="781812" y="97727"/>
                  </a:lnTo>
                  <a:moveTo>
                    <a:pt x="586359" y="390906"/>
                  </a:moveTo>
                  <a:lnTo>
                    <a:pt x="781812" y="390906"/>
                  </a:lnTo>
                  <a:moveTo>
                    <a:pt x="586359" y="537496"/>
                  </a:moveTo>
                  <a:lnTo>
                    <a:pt x="781812" y="684086"/>
                  </a:lnTo>
                </a:path>
                <a:path w="781812" h="781812" fill="none">
                  <a:moveTo>
                    <a:pt x="236253" y="236253"/>
                  </a:moveTo>
                  <a:lnTo>
                    <a:pt x="9906" y="249431"/>
                  </a:lnTo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 sz="24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24" name="正方形/長方形 23"/>
          <p:cNvSpPr/>
          <p:nvPr/>
        </p:nvSpPr>
        <p:spPr>
          <a:xfrm>
            <a:off x="3133327" y="5173417"/>
            <a:ext cx="12618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福井県若狭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町</a:t>
            </a:r>
            <a:endParaRPr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無悪</a:t>
            </a:r>
            <a:endParaRPr lang="ja-JP" altLang="en-US" sz="1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056" name="Picture 8" descr="https://qr.quel.jp/tmp/0bef777fe7d2d68e44dc477c62bea175.png?v=17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767" y="5181747"/>
            <a:ext cx="1628775" cy="162877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正方形/長方形 26"/>
          <p:cNvSpPr/>
          <p:nvPr/>
        </p:nvSpPr>
        <p:spPr>
          <a:xfrm>
            <a:off x="6258393" y="660352"/>
            <a:ext cx="2850111" cy="439354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4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地理院地図にて体験できます！</a:t>
            </a:r>
            <a:endParaRPr kumimoji="1" lang="en-US" altLang="ja-JP" sz="1400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2808" y="4819054"/>
            <a:ext cx="8879004" cy="266130"/>
          </a:xfrm>
          <a:prstGeom prst="rect">
            <a:avLst/>
          </a:prstGeom>
          <a:solidFill>
            <a:schemeClr val="bg1">
              <a:lumMod val="85000"/>
              <a:alpha val="69804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例：「地名情報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居住地名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」＠地理院地図</a:t>
            </a:r>
            <a:endParaRPr lang="en-US" altLang="ja-JP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6100841" y="5173417"/>
            <a:ext cx="126188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富山県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上市町</a:t>
            </a:r>
            <a:endParaRPr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眼目</a:t>
            </a:r>
            <a:endParaRPr lang="ja-JP" altLang="en-US" sz="14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060" name="Picture 12" descr="https://qr.quel.jp/tmp/12f1602600007ae30884a71b3dc15c76.png?v=17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3037" y="5181747"/>
            <a:ext cx="1628775" cy="162877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393" y="1806302"/>
            <a:ext cx="2228742" cy="67101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050" name="Picture 2" descr="https://qr.quel.jp/tmp/8414edec9493865b4e17a33ee19e9e78.png?v=21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143" y="5177827"/>
            <a:ext cx="1632695" cy="163269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3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26737"/>
            <a:ext cx="5976472" cy="302405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ベクトルタイルを使ってスタイルを変えてみる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CAEF0-FC81-4D5B-A23A-1880EEA9D06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>
                <a:defRPr/>
              </a:pPr>
              <a:t>59</a:t>
            </a:fld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52097"/>
            <a:ext cx="5976472" cy="302716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976472" y="552097"/>
            <a:ext cx="3167528" cy="143674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kumimoji="1" lang="ja-JP" altLang="en-US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</a:t>
            </a:r>
            <a:r>
              <a:rPr kumimoji="1" lang="en-US" altLang="ja-JP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</a:p>
          <a:p>
            <a:r>
              <a:rPr kumimoji="1" lang="ja-JP" altLang="en-US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全て</a:t>
            </a:r>
            <a:r>
              <a:rPr kumimoji="1" lang="en-US" altLang="ja-JP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&gt;</a:t>
            </a:r>
          </a:p>
          <a:p>
            <a:r>
              <a:rPr kumimoji="1" lang="ja-JP" altLang="en-US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ベクトルタイル提供実験</a:t>
            </a:r>
            <a:r>
              <a:rPr kumimoji="1" lang="en-US" altLang="ja-JP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&gt;</a:t>
            </a:r>
          </a:p>
          <a:p>
            <a:r>
              <a:rPr lang="ja-JP" alt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地図情報</a:t>
            </a:r>
            <a:r>
              <a:rPr lang="en-US" altLang="ja-JP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鉄道中心線</a:t>
            </a:r>
            <a:r>
              <a:rPr lang="en-US" altLang="ja-JP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b="1" dirty="0" smtClean="0">
              <a:solidFill>
                <a:schemeClr val="tx2">
                  <a:lumMod val="20000"/>
                  <a:lumOff val="8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右矢印 18"/>
          <p:cNvSpPr/>
          <p:nvPr/>
        </p:nvSpPr>
        <p:spPr>
          <a:xfrm rot="5400000">
            <a:off x="2490524" y="3568481"/>
            <a:ext cx="995423" cy="504056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053027" y="5575010"/>
            <a:ext cx="2736304" cy="12961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デモサイト</a:t>
            </a:r>
            <a:r>
              <a:rPr lang="en-US" altLang="ja-JP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</a:p>
          <a:p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https://springschool.github.io/test_gsimaps/#15/35.681196/139.755707/&amp;base=pale&amp;ls=pale%7Cexperimental_railcl&amp;disp=11&amp;lcd=pale&amp;vs=c1j0l0u0t0z0r0f0&amp;d=vl</a:t>
            </a:r>
            <a:endParaRPr lang="en-US" altLang="ja-JP" sz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976472" y="3824909"/>
            <a:ext cx="3167528" cy="175010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スタイル定義ファイル</a:t>
            </a:r>
            <a:endParaRPr kumimoji="1" lang="en-US" altLang="ja-JP" b="1" dirty="0" smtClean="0">
              <a:solidFill>
                <a:schemeClr val="tx2">
                  <a:lumMod val="20000"/>
                  <a:lumOff val="8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を編集して</a:t>
            </a:r>
            <a:endParaRPr kumimoji="1" lang="en-US" altLang="ja-JP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en-US" altLang="ja-JP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JR</a:t>
            </a:r>
            <a:r>
              <a:rPr kumimoji="1" lang="ja-JP" altLang="en-US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とそれ以外、または</a:t>
            </a:r>
            <a:endParaRPr kumimoji="1" lang="en-US" altLang="ja-JP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地下の線路と地上の線路</a:t>
            </a:r>
            <a:endParaRPr lang="en-US" altLang="ja-JP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を塗り分けてみる</a:t>
            </a:r>
          </a:p>
        </p:txBody>
      </p:sp>
    </p:spTree>
    <p:extLst>
      <p:ext uri="{BB962C8B-B14F-4D97-AF65-F5344CB8AC3E}">
        <p14:creationId xmlns:p14="http://schemas.microsoft.com/office/powerpoint/2010/main" val="115373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1475656" y="1916832"/>
            <a:ext cx="7341567" cy="4032448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altLang="ja-JP" sz="3600" dirty="0" smtClean="0"/>
              <a:t>1.  </a:t>
            </a:r>
            <a:r>
              <a:rPr lang="ja-JP" altLang="en-US" sz="3600" b="0" dirty="0" smtClean="0"/>
              <a:t>地理院地図の概要</a:t>
            </a:r>
            <a:r>
              <a:rPr lang="en-US" altLang="ja-JP" sz="3600" b="0" dirty="0" smtClean="0"/>
              <a:t/>
            </a:r>
            <a:br>
              <a:rPr lang="en-US" altLang="ja-JP" sz="3600" b="0" dirty="0" smtClean="0"/>
            </a:br>
            <a:r>
              <a:rPr lang="en-US" altLang="ja-JP" sz="3600" dirty="0"/>
              <a:t>2</a:t>
            </a:r>
            <a:r>
              <a:rPr lang="en-US" altLang="ja-JP" sz="3600" dirty="0" smtClean="0"/>
              <a:t>.  </a:t>
            </a:r>
            <a:r>
              <a:rPr lang="ja-JP" altLang="en-US" sz="3600" b="0" dirty="0"/>
              <a:t>地図データ</a:t>
            </a:r>
            <a:r>
              <a:rPr lang="en-US" altLang="ja-JP" sz="3600" b="0" dirty="0"/>
              <a:t>｢</a:t>
            </a:r>
            <a:r>
              <a:rPr lang="ja-JP" altLang="en-US" sz="3600" b="0" dirty="0"/>
              <a:t>地理院タイル</a:t>
            </a:r>
            <a:r>
              <a:rPr lang="en-US" altLang="ja-JP" sz="3600" b="0" dirty="0"/>
              <a:t>｣</a:t>
            </a:r>
            <a:br>
              <a:rPr lang="en-US" altLang="ja-JP" sz="3600" b="0" dirty="0"/>
            </a:br>
            <a:r>
              <a:rPr lang="en-US" altLang="ja-JP" sz="3600" dirty="0" smtClean="0">
                <a:solidFill>
                  <a:schemeClr val="accent1">
                    <a:lumMod val="50000"/>
                  </a:schemeClr>
                </a:solidFill>
              </a:rPr>
              <a:t>3.</a:t>
            </a:r>
            <a:r>
              <a:rPr lang="ja-JP" altLang="en-US" sz="3600" dirty="0" smtClean="0">
                <a:solidFill>
                  <a:schemeClr val="accent1">
                    <a:lumMod val="50000"/>
                  </a:schemeClr>
                </a:solidFill>
              </a:rPr>
              <a:t>　</a:t>
            </a:r>
            <a:r>
              <a:rPr lang="en-US" altLang="ja-JP" sz="3600" dirty="0" smtClean="0">
                <a:solidFill>
                  <a:schemeClr val="accent5">
                    <a:lumMod val="75000"/>
                  </a:schemeClr>
                </a:solidFill>
              </a:rPr>
              <a:t>｢</a:t>
            </a:r>
            <a:r>
              <a:rPr lang="ja-JP" altLang="en-US" sz="3600" dirty="0" smtClean="0">
                <a:solidFill>
                  <a:schemeClr val="accent5">
                    <a:lumMod val="75000"/>
                  </a:schemeClr>
                </a:solidFill>
              </a:rPr>
              <a:t>地理院</a:t>
            </a:r>
            <a:r>
              <a:rPr lang="ja-JP" altLang="en-US" sz="3600" dirty="0">
                <a:solidFill>
                  <a:schemeClr val="accent5">
                    <a:lumMod val="75000"/>
                  </a:schemeClr>
                </a:solidFill>
              </a:rPr>
              <a:t>地図</a:t>
            </a:r>
            <a:r>
              <a:rPr lang="en-US" altLang="ja-JP" sz="3600" dirty="0" smtClean="0">
                <a:solidFill>
                  <a:schemeClr val="accent5">
                    <a:lumMod val="75000"/>
                  </a:schemeClr>
                </a:solidFill>
              </a:rPr>
              <a:t>｣</a:t>
            </a:r>
            <a:r>
              <a:rPr lang="ja-JP" altLang="en-US" sz="3600" dirty="0" smtClean="0">
                <a:solidFill>
                  <a:schemeClr val="accent5">
                    <a:lumMod val="75000"/>
                  </a:schemeClr>
                </a:solidFill>
              </a:rPr>
              <a:t>を改変する</a:t>
            </a:r>
            <a:r>
              <a:rPr lang="en-US" altLang="ja-JP" sz="3600" dirty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altLang="ja-JP" sz="36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altLang="ja-JP" sz="3600" dirty="0" smtClean="0">
                <a:solidFill>
                  <a:schemeClr val="accent5">
                    <a:lumMod val="75000"/>
                  </a:schemeClr>
                </a:solidFill>
              </a:rPr>
              <a:t/>
            </a:r>
            <a:br>
              <a:rPr lang="en-US" altLang="ja-JP" sz="3600" dirty="0" smtClean="0">
                <a:solidFill>
                  <a:schemeClr val="accent5">
                    <a:lumMod val="75000"/>
                  </a:schemeClr>
                </a:solidFill>
              </a:rPr>
            </a:br>
            <a:endParaRPr kumimoji="1" lang="ja-JP" altLang="en-US" sz="3600" b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6</a:t>
            </a:fld>
            <a:endParaRPr lang="en-US" altLang="ja-JP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95536" y="62068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kumimoji="1" lang="ja-JP" altLang="en-US" sz="3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今日の内容</a:t>
            </a:r>
          </a:p>
        </p:txBody>
      </p:sp>
    </p:spTree>
    <p:extLst>
      <p:ext uri="{BB962C8B-B14F-4D97-AF65-F5344CB8AC3E}">
        <p14:creationId xmlns:p14="http://schemas.microsoft.com/office/powerpoint/2010/main" val="106551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ベクトルタイルを使ってスタイルを変えてみる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CAEF0-FC81-4D5B-A23A-1880EEA9D06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>
                <a:defRPr/>
              </a:pPr>
              <a:t>60</a:t>
            </a:fld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7504" y="655822"/>
            <a:ext cx="8856984" cy="1584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lIns="0" tIns="0" rIns="0" bIns="0" rtlCol="0" anchor="ctr" anchorCtr="1">
            <a:noAutofit/>
          </a:bodyPr>
          <a:lstStyle/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地図情報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鉄道中心線</a:t>
            </a:r>
            <a:r>
              <a:rPr kumimoji="1" lang="en-US" altLang="ja-JP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は</a:t>
            </a:r>
            <a:endParaRPr kumimoji="1"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layers_experimental.txt</a:t>
            </a:r>
            <a:r>
              <a:rPr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の中で</a:t>
            </a:r>
            <a:endParaRPr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スタイル定義ファイルとして</a:t>
            </a:r>
            <a:endParaRPr kumimoji="1"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</a:t>
            </a:r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://</a:t>
            </a:r>
            <a:r>
              <a:rPr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maps.gsi.go.jp/xyz/experimental_railcl/style_canvas.js</a:t>
            </a:r>
          </a:p>
          <a:p>
            <a:r>
              <a:rPr kumimoji="1" lang="ja-JP" altLang="en-US" sz="2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を指定し、地理院地図での表示スタイルとしている</a:t>
            </a:r>
            <a:endParaRPr kumimoji="1" lang="en-US" altLang="ja-JP" sz="2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07504" y="3098430"/>
            <a:ext cx="4122204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スタイル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定義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ファイル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9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https://maps.gsi.go.jp/xyz/experimental_railcl/style_canvas.js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をコピーしてきて、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GitHub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リポジトリの適当な場所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に置き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好き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なように改変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99265" y="3329262"/>
            <a:ext cx="3765223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layers_experimental.txt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スタイル定義ファイルを指定する部分に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改変した</a:t>
            </a:r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js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ファイルへのパスを記述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する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870061" y="4578496"/>
            <a:ext cx="3619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と、地図の表示スタイルを変更できる。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4283968" y="2239998"/>
            <a:ext cx="792088" cy="81430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4391980" y="3502895"/>
            <a:ext cx="576064" cy="576064"/>
          </a:xfrm>
          <a:prstGeom prst="plus">
            <a:avLst>
              <a:gd name="adj" fmla="val 40028"/>
            </a:avLst>
          </a:prstGeom>
          <a:solidFill>
            <a:srgbClr val="C00000"/>
          </a:solidFill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891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ベクトルタイルを使ってスタイルを変えてみる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CAEF0-FC81-4D5B-A23A-1880EEA9D06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>
                <a:defRPr/>
              </a:pPr>
              <a:t>61</a:t>
            </a:fld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619964"/>
            <a:ext cx="5940152" cy="623803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51113" y="836712"/>
            <a:ext cx="2282552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/>
            <a:r>
              <a:rPr kumimoji="1"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style_canvas.js</a:t>
            </a:r>
          </a:p>
          <a:p>
            <a:pPr algn="r"/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の改変例→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3851920" y="3356992"/>
            <a:ext cx="5184576" cy="35010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7801" y="2961147"/>
            <a:ext cx="4176464" cy="104672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“type”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や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”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snglDbl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”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など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ベクトルタイルに含まれている属性を読み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色の塗り分けをする処理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73" y="3981922"/>
            <a:ext cx="27717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ベクトルタイルを使ってスタイルを変えてみる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1CAEF0-FC81-4D5B-A23A-1880EEA9D063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>
                <a:defRPr/>
              </a:pPr>
              <a:t>62</a:t>
            </a:fld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244" y="1008112"/>
            <a:ext cx="7341756" cy="584988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603773" y="284981"/>
            <a:ext cx="2282552" cy="9144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/>
            <a:r>
              <a:rPr kumimoji="1"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layers_experimental</a:t>
            </a:r>
            <a:r>
              <a:rPr lang="en-US" altLang="ja-JP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.txt</a:t>
            </a:r>
            <a:r>
              <a:rPr kumimoji="1" lang="ja-JP" altLang="en-US" sz="2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の改変例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2699792" y="5845456"/>
            <a:ext cx="3842296" cy="1440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endParaRPr kumimoji="1" lang="ja-JP" altLang="en-US" sz="2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107487" y="5890313"/>
            <a:ext cx="2664297" cy="55983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“</a:t>
            </a:r>
            <a:r>
              <a:rPr lang="en-US" altLang="ja-JP" sz="2000" b="1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styleurl</a:t>
            </a: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”</a:t>
            </a: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の記述を変更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927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fld id="{EE0C7F23-9BB5-4619-B43B-591C03B5CB57}" type="slidenum">
              <a:rPr lang="en-US" altLang="ja-JP" sz="18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/>
              <a:t>63</a:t>
            </a:fld>
            <a:endParaRPr lang="en-US" altLang="ja-JP" sz="18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0" y="0"/>
            <a:ext cx="8244408" cy="47625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9pPr>
          </a:lstStyle>
          <a:p>
            <a:r>
              <a:rPr lang="ja-JP" altLang="en-US" b="1" kern="0" dirty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他の</a:t>
            </a:r>
            <a:r>
              <a:rPr lang="ja-JP" altLang="en-US" b="1" kern="0" dirty="0" smtClean="0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技術者によるベクトルタイルの活用事例</a:t>
            </a:r>
            <a:endParaRPr lang="ja-JP" altLang="en-US" b="1" kern="0" dirty="0">
              <a:solidFill>
                <a:srgbClr val="0070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4863" y="1557971"/>
            <a:ext cx="2821222" cy="205261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4492" y="1107192"/>
            <a:ext cx="2916269" cy="2152782"/>
          </a:xfrm>
          <a:prstGeom prst="rect">
            <a:avLst/>
          </a:prstGeom>
        </p:spPr>
      </p:pic>
      <p:sp>
        <p:nvSpPr>
          <p:cNvPr id="19" name="正方形/長方形 18"/>
          <p:cNvSpPr/>
          <p:nvPr/>
        </p:nvSpPr>
        <p:spPr>
          <a:xfrm>
            <a:off x="4744863" y="3724965"/>
            <a:ext cx="424917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https://maps.gsi.go.jp/pn/meeting_partners/data/20151128/CCPN4_jirei7.pdf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コンテンツ プレースホルダー 2"/>
          <p:cNvSpPr txBox="1">
            <a:spLocks/>
          </p:cNvSpPr>
          <p:nvPr/>
        </p:nvSpPr>
        <p:spPr bwMode="auto">
          <a:xfrm>
            <a:off x="4723159" y="692696"/>
            <a:ext cx="458533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ja-JP" altLang="en-US" sz="1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経路探索や建物検出</a:t>
            </a:r>
            <a:endParaRPr lang="en-US" altLang="ja-JP" sz="1800" kern="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901" y="4941705"/>
            <a:ext cx="2413762" cy="1524759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3159194" y="6520324"/>
            <a:ext cx="23791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5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http://frogcat.github.io/gsi-river/</a:t>
            </a:r>
          </a:p>
        </p:txBody>
      </p:sp>
      <p:sp>
        <p:nvSpPr>
          <p:cNvPr id="36" name="正方形/長方形 35"/>
          <p:cNvSpPr/>
          <p:nvPr/>
        </p:nvSpPr>
        <p:spPr>
          <a:xfrm>
            <a:off x="3304666" y="4483066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河川の流れを表現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463" y="4900052"/>
            <a:ext cx="2492824" cy="1566412"/>
          </a:xfrm>
          <a:prstGeom prst="rect">
            <a:avLst/>
          </a:prstGeom>
        </p:spPr>
      </p:pic>
      <p:sp>
        <p:nvSpPr>
          <p:cNvPr id="38" name="正方形/長方形 37"/>
          <p:cNvSpPr/>
          <p:nvPr/>
        </p:nvSpPr>
        <p:spPr>
          <a:xfrm>
            <a:off x="100855" y="6520324"/>
            <a:ext cx="26260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5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http://frogcat.github.io/gsi-anno/en/</a:t>
            </a:r>
          </a:p>
        </p:txBody>
      </p:sp>
      <p:sp>
        <p:nvSpPr>
          <p:cNvPr id="39" name="正方形/長方形 38"/>
          <p:cNvSpPr/>
          <p:nvPr/>
        </p:nvSpPr>
        <p:spPr>
          <a:xfrm>
            <a:off x="112240" y="4483066"/>
            <a:ext cx="2603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注記のローマ字表示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155" y="5004102"/>
            <a:ext cx="2955738" cy="1462362"/>
          </a:xfrm>
          <a:prstGeom prst="rect">
            <a:avLst/>
          </a:prstGeom>
        </p:spPr>
      </p:pic>
      <p:sp>
        <p:nvSpPr>
          <p:cNvPr id="41" name="正方形/長方形 40"/>
          <p:cNvSpPr/>
          <p:nvPr/>
        </p:nvSpPr>
        <p:spPr>
          <a:xfrm>
            <a:off x="6400908" y="4483066"/>
            <a:ext cx="2088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標高の</a:t>
            </a:r>
            <a:r>
              <a:rPr lang="en-US" altLang="ja-JP" dirty="0" smtClean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3D</a:t>
            </a:r>
            <a:r>
              <a:rPr lang="ja-JP" altLang="en-US" dirty="0" smtClean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表示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5984528" y="6520324"/>
            <a:ext cx="29209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05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http://meetar.github.io/cyberjapan-dem/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751861" y="692696"/>
            <a:ext cx="3502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dirty="0" smtClean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CIM</a:t>
            </a:r>
            <a:r>
              <a:rPr lang="ja-JP" altLang="en-US" dirty="0" err="1" smtClean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での</a:t>
            </a:r>
            <a:r>
              <a:rPr lang="ja-JP" altLang="en-US" dirty="0" smtClean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利用（</a:t>
            </a:r>
            <a:r>
              <a:rPr lang="en-US" altLang="ja-JP" dirty="0" smtClean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CAD</a:t>
            </a:r>
            <a:r>
              <a:rPr lang="ja-JP" altLang="en-US" dirty="0" err="1" smtClean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への</a:t>
            </a:r>
            <a:r>
              <a:rPr lang="ja-JP" altLang="en-US" dirty="0" smtClean="0">
                <a:solidFill>
                  <a:srgbClr val="333333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取込み）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12240" y="3724965"/>
            <a:ext cx="444029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https://maps.gsi.go.jp/pn/meeting_partners/data/20151128/CCPN4_jirei1_2.pdf</a:t>
            </a:r>
            <a:endParaRPr lang="ja-JP" altLang="en-US" sz="105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37" y="1178015"/>
            <a:ext cx="2769466" cy="202005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165" y="1657171"/>
            <a:ext cx="2727059" cy="20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1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1475656" y="1916832"/>
            <a:ext cx="7341567" cy="4032448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altLang="ja-JP" sz="3600" dirty="0" smtClean="0"/>
              <a:t>1.  </a:t>
            </a:r>
            <a:r>
              <a:rPr lang="ja-JP" altLang="en-US" sz="3600" b="0" dirty="0" smtClean="0"/>
              <a:t>地理院地図の概要</a:t>
            </a:r>
            <a:r>
              <a:rPr lang="en-US" altLang="ja-JP" sz="3600" b="0" dirty="0" smtClean="0"/>
              <a:t/>
            </a:r>
            <a:br>
              <a:rPr lang="en-US" altLang="ja-JP" sz="3600" b="0" dirty="0" smtClean="0"/>
            </a:br>
            <a:r>
              <a:rPr lang="en-US" altLang="ja-JP" sz="3600" b="0" dirty="0" smtClean="0"/>
              <a:t>		</a:t>
            </a:r>
            <a:r>
              <a:rPr lang="ja-JP" altLang="en-US" sz="2800" b="0" dirty="0" smtClean="0"/>
              <a:t>・地理院地図</a:t>
            </a:r>
            <a:r>
              <a:rPr lang="en-US" altLang="ja-JP" sz="2800" b="0" dirty="0" smtClean="0"/>
              <a:t>5</a:t>
            </a:r>
            <a:r>
              <a:rPr lang="ja-JP" altLang="en-US" sz="2800" b="0" dirty="0" err="1" smtClean="0"/>
              <a:t>つの</a:t>
            </a:r>
            <a:r>
              <a:rPr lang="ja-JP" altLang="en-US" sz="2800" b="0" dirty="0" smtClean="0"/>
              <a:t>ポイント</a:t>
            </a:r>
            <a:r>
              <a:rPr lang="en-US" altLang="ja-JP" sz="2800" b="0" dirty="0" smtClean="0"/>
              <a:t/>
            </a:r>
            <a:br>
              <a:rPr lang="en-US" altLang="ja-JP" sz="2800" b="0" dirty="0" smtClean="0"/>
            </a:br>
            <a:r>
              <a:rPr lang="en-US" altLang="ja-JP" sz="2800" b="0" dirty="0" smtClean="0"/>
              <a:t>		</a:t>
            </a:r>
            <a:r>
              <a:rPr lang="ja-JP" altLang="en-US" sz="2800" b="0" dirty="0" smtClean="0"/>
              <a:t>・今後の機能改良</a:t>
            </a:r>
            <a:r>
              <a:rPr lang="en-US" altLang="ja-JP" sz="3600" b="0" dirty="0" smtClean="0"/>
              <a:t/>
            </a:r>
            <a:br>
              <a:rPr lang="en-US" altLang="ja-JP" sz="3600" b="0" dirty="0" smtClean="0"/>
            </a:br>
            <a:r>
              <a:rPr lang="en-US" altLang="ja-JP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</a:t>
            </a:r>
            <a:r>
              <a:rPr lang="en-US" altLang="ja-JP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.  </a:t>
            </a:r>
            <a:r>
              <a:rPr lang="ja-JP" altLang="en-US" sz="3600" b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地図データ</a:t>
            </a:r>
            <a:r>
              <a:rPr lang="en-US" altLang="ja-JP" sz="3600" b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｢</a:t>
            </a:r>
            <a:r>
              <a:rPr lang="ja-JP" altLang="en-US" sz="3600" b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地理院タイル</a:t>
            </a:r>
            <a:r>
              <a:rPr lang="en-US" altLang="ja-JP" sz="3600" b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｣</a:t>
            </a:r>
            <a:br>
              <a:rPr lang="en-US" altLang="ja-JP" sz="3600" b="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altLang="ja-JP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3.</a:t>
            </a:r>
            <a:r>
              <a:rPr lang="ja-JP" alt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　</a:t>
            </a:r>
            <a:r>
              <a:rPr lang="en-US" altLang="ja-JP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｢</a:t>
            </a:r>
            <a:r>
              <a:rPr lang="ja-JP" alt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地理院</a:t>
            </a:r>
            <a:r>
              <a:rPr lang="ja-JP" alt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地図</a:t>
            </a:r>
            <a:r>
              <a:rPr lang="en-US" altLang="ja-JP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｣</a:t>
            </a:r>
            <a:r>
              <a:rPr lang="ja-JP" alt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を改変する</a:t>
            </a:r>
            <a:r>
              <a:rPr lang="en-US" altLang="ja-JP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ja-JP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altLang="ja-JP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/>
            </a:r>
            <a:br>
              <a:rPr lang="en-US" altLang="ja-JP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kumimoji="1" lang="ja-JP" altLang="en-US" sz="3600" b="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656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スライド番号プレースホル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A84461-F66D-4886-82A8-935EAB226997}" type="slidenum">
              <a:rPr lang="ja-JP" altLang="en-US" smtClean="0"/>
              <a:t>8</a:t>
            </a:fld>
            <a:endParaRPr lang="ja-JP" altLang="en-US" dirty="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322480" y="688394"/>
            <a:ext cx="8631237" cy="887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ja-JP" altLang="en-US" sz="2585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地理院地図は、国土地理院が捉えた日本の国土の様子を</a:t>
            </a:r>
            <a:endParaRPr lang="en-US" altLang="ja-JP" sz="2585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defRPr/>
            </a:pPr>
            <a:r>
              <a:rPr lang="ja-JP" altLang="en-US" sz="2585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発信するウェブ地図です。</a:t>
            </a: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4346539" y="5942065"/>
            <a:ext cx="4228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ja-JP" altLang="en-US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地理院地図</a:t>
            </a:r>
            <a:endParaRPr lang="en-US" altLang="ja-JP" sz="2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defRPr/>
            </a:pPr>
            <a:r>
              <a:rPr lang="en-US" altLang="ja-JP" sz="2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https://maps.gsi.go.jp/</a:t>
            </a:r>
            <a:endParaRPr lang="ja-JP" altLang="en-US" sz="2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487" y="1710196"/>
            <a:ext cx="3765787" cy="2779918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6408" y="1873218"/>
            <a:ext cx="3662480" cy="27799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592" y="4653136"/>
            <a:ext cx="2606317" cy="216024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9631" y="5157192"/>
            <a:ext cx="1700808" cy="1656184"/>
          </a:xfrm>
          <a:prstGeom prst="rect">
            <a:avLst/>
          </a:prstGeom>
        </p:spPr>
      </p:pic>
      <p:sp>
        <p:nvSpPr>
          <p:cNvPr id="14" name="タイトル 1"/>
          <p:cNvSpPr txBox="1">
            <a:spLocks/>
          </p:cNvSpPr>
          <p:nvPr/>
        </p:nvSpPr>
        <p:spPr bwMode="auto">
          <a:xfrm>
            <a:off x="0" y="108942"/>
            <a:ext cx="705643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0070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Arial" charset="0"/>
                <a:ea typeface="HGP創英角ｺﾞｼｯｸUB" pitchFamily="50" charset="-128"/>
                <a:cs typeface="HGP創英角ｺﾞｼｯｸUB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800">
                <a:solidFill>
                  <a:srgbClr val="4087C8"/>
                </a:solidFill>
                <a:latin typeface="HGP創英角ｺﾞｼｯｸUB" pitchFamily="50" charset="-128"/>
                <a:ea typeface="HGP創英角ｺﾞｼｯｸUB" pitchFamily="50" charset="-128"/>
                <a:cs typeface="HGP創英角ｺﾞｼｯｸUB" pitchFamily="50" charset="-128"/>
              </a:defRPr>
            </a:lvl9pPr>
          </a:lstStyle>
          <a:p>
            <a:pPr>
              <a:defRPr/>
            </a:pPr>
            <a:r>
              <a:rPr lang="ja-JP" altLang="en-US" sz="3200" kern="0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地理院地図</a:t>
            </a:r>
            <a:endParaRPr lang="ja-JP" altLang="en-US" sz="3200" kern="0" dirty="0"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4371458" y="5185773"/>
            <a:ext cx="3318575" cy="640303"/>
            <a:chOff x="5004048" y="5985284"/>
            <a:chExt cx="3318575" cy="640303"/>
          </a:xfrm>
        </p:grpSpPr>
        <p:pic>
          <p:nvPicPr>
            <p:cNvPr id="3" name="Picture 2" descr="「エッジ　アイコン」の画像検索結果"/>
            <p:cNvPicPr>
              <a:picLocks noChangeAspect="1" noChangeArrowheads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002" y="5993375"/>
              <a:ext cx="635561" cy="624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4048" y="5985284"/>
              <a:ext cx="640303" cy="640303"/>
            </a:xfrm>
            <a:prstGeom prst="rect">
              <a:avLst/>
            </a:prstGeom>
          </p:spPr>
        </p:pic>
        <p:pic>
          <p:nvPicPr>
            <p:cNvPr id="1032" name="Picture 8" descr="「firefox icon」の画像検索結果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1107" y="6009830"/>
              <a:ext cx="572139" cy="591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2320" y="5985284"/>
              <a:ext cx="640303" cy="640303"/>
            </a:xfrm>
            <a:prstGeom prst="rect">
              <a:avLst/>
            </a:prstGeom>
          </p:spPr>
        </p:pic>
      </p:grpSp>
      <p:pic>
        <p:nvPicPr>
          <p:cNvPr id="1026" name="Picture 2" descr="https://qr.quel.jp/tmp/ee9a31caa60090b4e81b9a56144c2e74.png?v=1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204" y="5556075"/>
            <a:ext cx="1257300" cy="1257301"/>
          </a:xfrm>
          <a:prstGeom prst="rect">
            <a:avLst/>
          </a:prstGeom>
          <a:noFill/>
          <a:ln>
            <a:solidFill>
              <a:srgbClr val="B2B2B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角丸四角形吹き出し 12"/>
          <p:cNvSpPr/>
          <p:nvPr/>
        </p:nvSpPr>
        <p:spPr>
          <a:xfrm>
            <a:off x="250825" y="1103313"/>
            <a:ext cx="7777163" cy="4157662"/>
          </a:xfrm>
          <a:prstGeom prst="wedgeRoundRectCallout">
            <a:avLst>
              <a:gd name="adj1" fmla="val 45497"/>
              <a:gd name="adj2" fmla="val 590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lnSpc>
                <a:spcPct val="150000"/>
              </a:lnSpc>
              <a:defRPr/>
            </a:pPr>
            <a:r>
              <a:rPr lang="ja-JP" altLang="en-US" sz="3139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１．最新の道路や鉄道が載っている！</a:t>
            </a:r>
            <a:endParaRPr lang="en-US" altLang="ja-JP" sz="3139" b="1" dirty="0">
              <a:solidFill>
                <a:schemeClr val="accent2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ja-JP" altLang="en-US" sz="3139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２．様々な情報が見られる！</a:t>
            </a:r>
            <a:endParaRPr lang="en-US" altLang="ja-JP" sz="3139" b="1" dirty="0">
              <a:solidFill>
                <a:schemeClr val="accent2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ja-JP" altLang="en-US" sz="3139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３．昔の写真が見られる！</a:t>
            </a:r>
            <a:endParaRPr lang="en-US" altLang="ja-JP" sz="3139" b="1" dirty="0">
              <a:solidFill>
                <a:schemeClr val="accent2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ja-JP" altLang="en-US" sz="3139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４．どこでも標高がわかる！</a:t>
            </a:r>
            <a:endParaRPr lang="en-US" altLang="ja-JP" sz="3139" b="1" dirty="0">
              <a:solidFill>
                <a:schemeClr val="accent2">
                  <a:lumMod val="7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ja-JP" altLang="en-US" sz="3139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５．３</a:t>
            </a:r>
            <a:r>
              <a:rPr lang="en-US" altLang="ja-JP" sz="3139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</a:t>
            </a:r>
            <a:r>
              <a:rPr lang="ja-JP" altLang="en-US" sz="3139" b="1" dirty="0">
                <a:solidFill>
                  <a:schemeClr val="accent2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でも見られる！</a:t>
            </a: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0" y="108942"/>
            <a:ext cx="7056438" cy="439738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地理院</a:t>
            </a:r>
            <a:r>
              <a:rPr lang="ja-JP" altLang="en-US" sz="3200" b="1" dirty="0" smtClean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地図：５つ</a:t>
            </a:r>
            <a:r>
              <a:rPr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のポイント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166C0-82C7-4340-B32D-5B39EDFCD93B}" type="slidenum">
              <a:rPr lang="en-US" altLang="ja-JP" smtClean="0"/>
              <a:pPr/>
              <a:t>9</a:t>
            </a:fld>
            <a:endParaRPr lang="en-US" altLang="ja-JP"/>
          </a:p>
        </p:txBody>
      </p:sp>
      <p:pic>
        <p:nvPicPr>
          <p:cNvPr id="1026" name="Picture 2" descr="先生をしている人のイラスト（棒人間）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8888" y="5054749"/>
            <a:ext cx="1342031" cy="172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標準デザイン">
      <a:majorFont>
        <a:latin typeface="HGP創英角ｺﾞｼｯｸUB"/>
        <a:ea typeface="HGP創英角ｺﾞｼｯｸUB"/>
        <a:cs typeface="HGP創英角ｺﾞｼｯｸUB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</a:spPr>
      <a:bodyPr wrap="square" lIns="0" tIns="0" rIns="0" bIns="0" rtlCol="0" anchor="ctr" anchorCtr="1">
        <a:noAutofit/>
      </a:bodyPr>
      <a:lstStyle>
        <a:defPPr algn="ctr">
          <a:defRPr kumimoji="1" sz="2400" dirty="0" smtClean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spDef>
    <a:lnDef>
      <a:spPr>
        <a:ln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 anchorCtr="0">
        <a:noAutofit/>
      </a:bodyPr>
      <a:lstStyle>
        <a:defPPr>
          <a:defRPr kumimoji="1" sz="2400" dirty="0" smtClean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ユーザー定義 4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12831</TotalTime>
  <Words>3700</Words>
  <Application>Microsoft Office PowerPoint</Application>
  <PresentationFormat>画面に合わせる (4:3)</PresentationFormat>
  <Paragraphs>850</Paragraphs>
  <Slides>63</Slides>
  <Notes>36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63</vt:i4>
      </vt:variant>
    </vt:vector>
  </HeadingPairs>
  <TitlesOfParts>
    <vt:vector size="73" baseType="lpstr">
      <vt:lpstr>HGP創英角ｺﾞｼｯｸUB</vt:lpstr>
      <vt:lpstr>HGｺﾞｼｯｸM</vt:lpstr>
      <vt:lpstr>Meiryo UI</vt:lpstr>
      <vt:lpstr>ＭＳ Ｐゴシック</vt:lpstr>
      <vt:lpstr>ＭＳ Ｐ明朝</vt:lpstr>
      <vt:lpstr>メイリオ</vt:lpstr>
      <vt:lpstr>Arial</vt:lpstr>
      <vt:lpstr>Times New Roman</vt:lpstr>
      <vt:lpstr>Wingdings</vt:lpstr>
      <vt:lpstr>テーマ1</vt:lpstr>
      <vt:lpstr>地理院地図を活用した ウェブ地図による情報発信</vt:lpstr>
      <vt:lpstr>はじめにお願いしたいこと</vt:lpstr>
      <vt:lpstr>はじめにお願いしたいこと</vt:lpstr>
      <vt:lpstr>はじめにお願いしたいこと</vt:lpstr>
      <vt:lpstr>はじめにお願いしたいこと</vt:lpstr>
      <vt:lpstr>1.  地理院地図の概要 2.  地図データ｢地理院タイル｣ 3.　｢地理院地図｣を改変する  </vt:lpstr>
      <vt:lpstr>1.  地理院地図の概要   ・地理院地図5つのポイント   ・今後の機能改良 2.  地図データ｢地理院タイル｣ 3.　｢地理院地図｣を改変する  </vt:lpstr>
      <vt:lpstr>PowerPoint プレゼンテーション</vt:lpstr>
      <vt:lpstr>地理院地図：５つのポイント</vt:lpstr>
      <vt:lpstr>【ポイント１】最新の道路や鉄道が載っている！</vt:lpstr>
      <vt:lpstr>【ポイント２】様々な情報が見られる！</vt:lpstr>
      <vt:lpstr>【ポイント３】昔の写真が見られる！</vt:lpstr>
      <vt:lpstr>【ポイント４】どこでも標高が分かる！</vt:lpstr>
      <vt:lpstr>【ポイント５】 ３Dでも見られる！</vt:lpstr>
      <vt:lpstr>地理院地図の機能</vt:lpstr>
      <vt:lpstr>地理院地図　今年度の機能改良 近日中に公開予定！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1.  地理院地図の概要 2.  地図データ｢地理院タイル｣   ・地理院タイルとは何か   ・地理院地図で動かす仕組み 3.　｢地理院地図｣を改変する  </vt:lpstr>
      <vt:lpstr>「地理院地図」と「地理院タイル」</vt:lpstr>
      <vt:lpstr>出典明示だけで利用可能</vt:lpstr>
      <vt:lpstr>地理院タイル / GSI Tiles</vt:lpstr>
      <vt:lpstr>地理院タイル / GSI Tiles</vt:lpstr>
      <vt:lpstr>「地理院地図」と「地理院タイル」</vt:lpstr>
      <vt:lpstr>地理院地図の構成</vt:lpstr>
      <vt:lpstr>1.  地理院地図の概要 2.  地図データ｢地理院タイル｣ 3.　｢地理院地図｣を改変する   ・地理院地図の構成を理解する   ・GitHubでサイトを作る  </vt:lpstr>
      <vt:lpstr>｢地理院地図｣ソースを改変する</vt:lpstr>
      <vt:lpstr>これから改変するサイトを見てみましょう</vt:lpstr>
      <vt:lpstr>｢地理院地図｣ソースを見てみる</vt:lpstr>
      <vt:lpstr>｢地理院地図｣ソースを見てみる</vt:lpstr>
      <vt:lpstr>今回作るサイトの構成</vt:lpstr>
      <vt:lpstr>｢地理院地図｣ソースを改変する</vt:lpstr>
      <vt:lpstr>STEP２．上載せ情報を格納する</vt:lpstr>
      <vt:lpstr>STEP３．レイヤー定義ファイルを作成する　</vt:lpstr>
      <vt:lpstr>STEP３．レイヤー定義ファイルを作成する</vt:lpstr>
      <vt:lpstr>STEP３．レイヤー定義ファイルを作成する</vt:lpstr>
      <vt:lpstr>STEP３．レイヤー定義ファイルを作成する</vt:lpstr>
      <vt:lpstr>STEP３．レイヤー定義ファイルを作成する　</vt:lpstr>
      <vt:lpstr>STEP４．情報リストを編集する</vt:lpstr>
      <vt:lpstr>STEP４．情報リストを編集する</vt:lpstr>
      <vt:lpstr>STEP４．情報リストを編集する</vt:lpstr>
      <vt:lpstr>STEP５.  改変したソース一式をサーバに格納する　</vt:lpstr>
      <vt:lpstr>改変したサイトを見てみましょう！</vt:lpstr>
      <vt:lpstr>画面が正常に表示されない場合</vt:lpstr>
      <vt:lpstr>おまけ  </vt:lpstr>
      <vt:lpstr>上乗せしたい情報をタイル化する</vt:lpstr>
      <vt:lpstr>レイヤ定義ファイル：複数のレイヤを配置する</vt:lpstr>
      <vt:lpstr>レイヤ定義ファイル：レイヤを階層構造にする </vt:lpstr>
      <vt:lpstr>レイヤ定義ファイル：プロパティを設定する</vt:lpstr>
      <vt:lpstr>レイヤ定義ファイル：プロパティを設定する</vt:lpstr>
      <vt:lpstr>情報リストを編集する：改良版地理院地図の場合</vt:lpstr>
      <vt:lpstr>おまけ2 ベクトルタイルについて  </vt:lpstr>
      <vt:lpstr>画像タイルとベクトルタイル</vt:lpstr>
      <vt:lpstr>PowerPoint プレゼンテーション</vt:lpstr>
      <vt:lpstr>ベクトルタイル提供による効果</vt:lpstr>
      <vt:lpstr>ベクトルタイル提供による効果</vt:lpstr>
      <vt:lpstr>ベクトルタイルを使ってスタイルを変えてみる</vt:lpstr>
      <vt:lpstr>ベクトルタイルを使ってスタイルを変えてみる</vt:lpstr>
      <vt:lpstr>ベクトルタイルを使ってスタイルを変えてみる</vt:lpstr>
      <vt:lpstr>ベクトルタイルを使ってスタイルを変えてみる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Hidenori FUJIMURA</dc:creator>
  <cp:lastModifiedBy>情報普及課　石塚</cp:lastModifiedBy>
  <cp:revision>1035</cp:revision>
  <cp:lastPrinted>2018-03-02T00:15:31Z</cp:lastPrinted>
  <dcterms:created xsi:type="dcterms:W3CDTF">2015-03-05T03:56:59Z</dcterms:created>
  <dcterms:modified xsi:type="dcterms:W3CDTF">2018-03-02T00:36:44Z</dcterms:modified>
</cp:coreProperties>
</file>